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28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8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 Simpson" userId="53599ba4-e305-48e8-a7c8-7971a182e2ee" providerId="ADAL" clId="{F90648CA-CF8B-4DB4-9F6E-D1838A00400A}"/>
    <pc:docChg chg="delSld">
      <pc:chgData name="Mat Simpson" userId="53599ba4-e305-48e8-a7c8-7971a182e2ee" providerId="ADAL" clId="{F90648CA-CF8B-4DB4-9F6E-D1838A00400A}" dt="2025-05-07T07:59:19.202" v="0" actId="2696"/>
      <pc:docMkLst>
        <pc:docMk/>
      </pc:docMkLst>
      <pc:sldChg chg="del">
        <pc:chgData name="Mat Simpson" userId="53599ba4-e305-48e8-a7c8-7971a182e2ee" providerId="ADAL" clId="{F90648CA-CF8B-4DB4-9F6E-D1838A00400A}" dt="2025-05-07T07:59:19.202" v="0" actId="2696"/>
        <pc:sldMkLst>
          <pc:docMk/>
          <pc:sldMk cId="2343146807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576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014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86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28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01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778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7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98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78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291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86638-722D-4065-9020-0CBCCC974666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11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oster background">
            <a:extLst>
              <a:ext uri="{FF2B5EF4-FFF2-40B4-BE49-F238E27FC236}">
                <a16:creationId xmlns:a16="http://schemas.microsoft.com/office/drawing/2014/main" id="{076F01F4-B479-0F80-229F-E17FE3D266C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24"/>
            <a:ext cx="6858000" cy="9700752"/>
          </a:xfrm>
          <a:prstGeom prst="rect">
            <a:avLst/>
          </a:prstGeom>
        </p:spPr>
      </p:pic>
      <p:sp>
        <p:nvSpPr>
          <p:cNvPr id="29" name="Link to report">
            <a:extLst>
              <a:ext uri="{FF2B5EF4-FFF2-40B4-BE49-F238E27FC236}">
                <a16:creationId xmlns:a16="http://schemas.microsoft.com/office/drawing/2014/main" id="{E99B621C-AAC5-9C67-CCAF-553F0FE7806E}"/>
              </a:ext>
            </a:extLst>
          </p:cNvPr>
          <p:cNvSpPr txBox="1"/>
          <p:nvPr/>
        </p:nvSpPr>
        <p:spPr>
          <a:xfrm>
            <a:off x="300000" y="9524178"/>
            <a:ext cx="62689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5E286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For more information and to read the reports, visit www.cqc.org.uk/directory/IDHERE</a:t>
            </a:r>
          </a:p>
        </p:txBody>
      </p:sp>
      <p:grpSp>
        <p:nvGrpSpPr>
          <p:cNvPr id="385" name="Core service 10">
            <a:extLst>
              <a:ext uri="{FF2B5EF4-FFF2-40B4-BE49-F238E27FC236}">
                <a16:creationId xmlns:a16="http://schemas.microsoft.com/office/drawing/2014/main" id="{9AFCFBA5-40C7-3EA7-7863-ECB3EA4F9E3C}"/>
              </a:ext>
            </a:extLst>
          </p:cNvPr>
          <p:cNvGrpSpPr/>
          <p:nvPr/>
        </p:nvGrpSpPr>
        <p:grpSpPr>
          <a:xfrm>
            <a:off x="291868" y="8813470"/>
            <a:ext cx="6221240" cy="570186"/>
            <a:chOff x="300000" y="4099297"/>
            <a:chExt cx="6221240" cy="570186"/>
          </a:xfrm>
        </p:grpSpPr>
        <p:grpSp>
          <p:nvGrpSpPr>
            <p:cNvPr id="386" name="Overall ratings">
              <a:extLst>
                <a:ext uri="{FF2B5EF4-FFF2-40B4-BE49-F238E27FC236}">
                  <a16:creationId xmlns:a16="http://schemas.microsoft.com/office/drawing/2014/main" id="{1CD0EB1C-CAFE-9943-62B8-C525DF3CAD6C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419" name="Not rated">
                <a:extLst>
                  <a:ext uri="{FF2B5EF4-FFF2-40B4-BE49-F238E27FC236}">
                    <a16:creationId xmlns:a16="http://schemas.microsoft.com/office/drawing/2014/main" id="{140C9B35-1080-4BCC-CEA9-31F4153910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20" name="Inadequate">
                <a:extLst>
                  <a:ext uri="{FF2B5EF4-FFF2-40B4-BE49-F238E27FC236}">
                    <a16:creationId xmlns:a16="http://schemas.microsoft.com/office/drawing/2014/main" id="{3448B87F-B183-8E9A-7479-BB35E0884E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421" name="Requires improvement">
                <a:extLst>
                  <a:ext uri="{FF2B5EF4-FFF2-40B4-BE49-F238E27FC236}">
                    <a16:creationId xmlns:a16="http://schemas.microsoft.com/office/drawing/2014/main" id="{EFBBF836-49A5-6DAD-3B90-1D607F7401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422" name="Good">
                <a:extLst>
                  <a:ext uri="{FF2B5EF4-FFF2-40B4-BE49-F238E27FC236}">
                    <a16:creationId xmlns:a16="http://schemas.microsoft.com/office/drawing/2014/main" id="{218774B1-2D7C-FCF5-613F-6C579F83D8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423" name="Outstanding">
                <a:extLst>
                  <a:ext uri="{FF2B5EF4-FFF2-40B4-BE49-F238E27FC236}">
                    <a16:creationId xmlns:a16="http://schemas.microsoft.com/office/drawing/2014/main" id="{33437F5E-443B-5001-5667-5F190BB675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87" name="Well-led ratings">
              <a:extLst>
                <a:ext uri="{FF2B5EF4-FFF2-40B4-BE49-F238E27FC236}">
                  <a16:creationId xmlns:a16="http://schemas.microsoft.com/office/drawing/2014/main" id="{51C8156B-3F71-D1B9-6D41-93656F506372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414" name="Not rated">
                <a:extLst>
                  <a:ext uri="{FF2B5EF4-FFF2-40B4-BE49-F238E27FC236}">
                    <a16:creationId xmlns:a16="http://schemas.microsoft.com/office/drawing/2014/main" id="{FD17289B-5836-FC82-1497-27CF8F5750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15" name="Inadequate">
                <a:extLst>
                  <a:ext uri="{FF2B5EF4-FFF2-40B4-BE49-F238E27FC236}">
                    <a16:creationId xmlns:a16="http://schemas.microsoft.com/office/drawing/2014/main" id="{AAAAD8D2-F8D7-9D85-8BCC-B896BD10BB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416" name="Requires improvement">
                <a:extLst>
                  <a:ext uri="{FF2B5EF4-FFF2-40B4-BE49-F238E27FC236}">
                    <a16:creationId xmlns:a16="http://schemas.microsoft.com/office/drawing/2014/main" id="{A81FEE15-6838-09C8-1296-40EFDAF28A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417" name="Good">
                <a:extLst>
                  <a:ext uri="{FF2B5EF4-FFF2-40B4-BE49-F238E27FC236}">
                    <a16:creationId xmlns:a16="http://schemas.microsoft.com/office/drawing/2014/main" id="{F0336446-4D35-B6BD-1AAE-16EC68234BC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418" name="Outstanding">
                <a:extLst>
                  <a:ext uri="{FF2B5EF4-FFF2-40B4-BE49-F238E27FC236}">
                    <a16:creationId xmlns:a16="http://schemas.microsoft.com/office/drawing/2014/main" id="{DE40A94F-5E9D-29FC-DDD6-8E7E4DCE31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88" name="Responsive ratings">
              <a:extLst>
                <a:ext uri="{FF2B5EF4-FFF2-40B4-BE49-F238E27FC236}">
                  <a16:creationId xmlns:a16="http://schemas.microsoft.com/office/drawing/2014/main" id="{EA542C84-67FD-5DAA-4B03-877308987FCA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409" name="Not rated">
                <a:extLst>
                  <a:ext uri="{FF2B5EF4-FFF2-40B4-BE49-F238E27FC236}">
                    <a16:creationId xmlns:a16="http://schemas.microsoft.com/office/drawing/2014/main" id="{3507B006-D320-3614-27C1-0B356B49BC7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10" name="Inadequate">
                <a:extLst>
                  <a:ext uri="{FF2B5EF4-FFF2-40B4-BE49-F238E27FC236}">
                    <a16:creationId xmlns:a16="http://schemas.microsoft.com/office/drawing/2014/main" id="{7A042DA5-949D-71CE-B814-29C29C3749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411" name="Requires improvement">
                <a:extLst>
                  <a:ext uri="{FF2B5EF4-FFF2-40B4-BE49-F238E27FC236}">
                    <a16:creationId xmlns:a16="http://schemas.microsoft.com/office/drawing/2014/main" id="{95DA10C8-72E3-48DE-8C9E-E2474B910B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412" name="Good">
                <a:extLst>
                  <a:ext uri="{FF2B5EF4-FFF2-40B4-BE49-F238E27FC236}">
                    <a16:creationId xmlns:a16="http://schemas.microsoft.com/office/drawing/2014/main" id="{17042CC5-CDE5-FE84-CE62-D9D0BC0BBA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413" name="Outstanding">
                <a:extLst>
                  <a:ext uri="{FF2B5EF4-FFF2-40B4-BE49-F238E27FC236}">
                    <a16:creationId xmlns:a16="http://schemas.microsoft.com/office/drawing/2014/main" id="{B84438FC-BFBE-7DA9-3334-AC6006D76A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89" name="Caring ratings">
              <a:extLst>
                <a:ext uri="{FF2B5EF4-FFF2-40B4-BE49-F238E27FC236}">
                  <a16:creationId xmlns:a16="http://schemas.microsoft.com/office/drawing/2014/main" id="{F6874C98-FE14-A2AB-690C-051BCACC9209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404" name="Not rated">
                <a:extLst>
                  <a:ext uri="{FF2B5EF4-FFF2-40B4-BE49-F238E27FC236}">
                    <a16:creationId xmlns:a16="http://schemas.microsoft.com/office/drawing/2014/main" id="{BA5EB472-C8B7-741A-3722-8D8A6E4DDD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05" name="Inadequate">
                <a:extLst>
                  <a:ext uri="{FF2B5EF4-FFF2-40B4-BE49-F238E27FC236}">
                    <a16:creationId xmlns:a16="http://schemas.microsoft.com/office/drawing/2014/main" id="{910934E4-5F32-8DFD-EC4A-6516AAC7E7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406" name="Requires improvement">
                <a:extLst>
                  <a:ext uri="{FF2B5EF4-FFF2-40B4-BE49-F238E27FC236}">
                    <a16:creationId xmlns:a16="http://schemas.microsoft.com/office/drawing/2014/main" id="{90CE0E83-8719-1181-6EC8-7DDDCB2707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407" name="Good">
                <a:extLst>
                  <a:ext uri="{FF2B5EF4-FFF2-40B4-BE49-F238E27FC236}">
                    <a16:creationId xmlns:a16="http://schemas.microsoft.com/office/drawing/2014/main" id="{96AC4AF1-D0DF-CF4F-CB9A-5E0FA192BA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408" name="Outstanding">
                <a:extLst>
                  <a:ext uri="{FF2B5EF4-FFF2-40B4-BE49-F238E27FC236}">
                    <a16:creationId xmlns:a16="http://schemas.microsoft.com/office/drawing/2014/main" id="{062FF981-8171-E397-33E7-0DBCA7E8E9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90" name="Effective ratings">
              <a:extLst>
                <a:ext uri="{FF2B5EF4-FFF2-40B4-BE49-F238E27FC236}">
                  <a16:creationId xmlns:a16="http://schemas.microsoft.com/office/drawing/2014/main" id="{41ADCC86-1D0F-1520-8CB4-5C9D1F201311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399" name="Not rated">
                <a:extLst>
                  <a:ext uri="{FF2B5EF4-FFF2-40B4-BE49-F238E27FC236}">
                    <a16:creationId xmlns:a16="http://schemas.microsoft.com/office/drawing/2014/main" id="{4F2C0EA0-9D54-220B-18EF-BE6BA3603E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00" name="Inadequate">
                <a:extLst>
                  <a:ext uri="{FF2B5EF4-FFF2-40B4-BE49-F238E27FC236}">
                    <a16:creationId xmlns:a16="http://schemas.microsoft.com/office/drawing/2014/main" id="{6BE4AECC-CB7F-9DFC-98C7-1D00E31F57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401" name="Requires improvement">
                <a:extLst>
                  <a:ext uri="{FF2B5EF4-FFF2-40B4-BE49-F238E27FC236}">
                    <a16:creationId xmlns:a16="http://schemas.microsoft.com/office/drawing/2014/main" id="{C834CC17-B0BB-4851-3ACC-1EA8500C6D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402" name="Good">
                <a:extLst>
                  <a:ext uri="{FF2B5EF4-FFF2-40B4-BE49-F238E27FC236}">
                    <a16:creationId xmlns:a16="http://schemas.microsoft.com/office/drawing/2014/main" id="{2483C028-1942-A4A1-5574-D2F8985E10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403" name="Outstanding">
                <a:extLst>
                  <a:ext uri="{FF2B5EF4-FFF2-40B4-BE49-F238E27FC236}">
                    <a16:creationId xmlns:a16="http://schemas.microsoft.com/office/drawing/2014/main" id="{51AC073E-F5B0-FEA1-20B3-7245546F70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91" name="Safe ratings">
              <a:extLst>
                <a:ext uri="{FF2B5EF4-FFF2-40B4-BE49-F238E27FC236}">
                  <a16:creationId xmlns:a16="http://schemas.microsoft.com/office/drawing/2014/main" id="{216ECF19-DB0A-B398-3D4E-D8B0833FEB9A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394" name="Not rated">
                <a:extLst>
                  <a:ext uri="{FF2B5EF4-FFF2-40B4-BE49-F238E27FC236}">
                    <a16:creationId xmlns:a16="http://schemas.microsoft.com/office/drawing/2014/main" id="{266660EE-001E-4CDD-55B2-B3696730EA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95" name="Inadequate">
                <a:extLst>
                  <a:ext uri="{FF2B5EF4-FFF2-40B4-BE49-F238E27FC236}">
                    <a16:creationId xmlns:a16="http://schemas.microsoft.com/office/drawing/2014/main" id="{C533C547-E5B4-4252-AA4E-72C725C69E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96" name="Requires improvement">
                <a:extLst>
                  <a:ext uri="{FF2B5EF4-FFF2-40B4-BE49-F238E27FC236}">
                    <a16:creationId xmlns:a16="http://schemas.microsoft.com/office/drawing/2014/main" id="{4D158ED7-05E0-2A9A-6885-D1F70CD48D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97" name="Good">
                <a:extLst>
                  <a:ext uri="{FF2B5EF4-FFF2-40B4-BE49-F238E27FC236}">
                    <a16:creationId xmlns:a16="http://schemas.microsoft.com/office/drawing/2014/main" id="{BC3F1A8F-0987-38E3-1168-8A9DC42E2D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98" name="Outstanding">
                <a:extLst>
                  <a:ext uri="{FF2B5EF4-FFF2-40B4-BE49-F238E27FC236}">
                    <a16:creationId xmlns:a16="http://schemas.microsoft.com/office/drawing/2014/main" id="{3E9C0875-837E-2905-C982-E486A8E02C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392" name="Core service 10 box">
              <a:extLst>
                <a:ext uri="{FF2B5EF4-FFF2-40B4-BE49-F238E27FC236}">
                  <a16:creationId xmlns:a16="http://schemas.microsoft.com/office/drawing/2014/main" id="{84943589-CC48-13BE-4B74-996497A4379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393" name="Core service 10 name">
              <a:extLst>
                <a:ext uri="{FF2B5EF4-FFF2-40B4-BE49-F238E27FC236}">
                  <a16:creationId xmlns:a16="http://schemas.microsoft.com/office/drawing/2014/main" id="{C4F8EFFA-5613-35E5-1578-985EBFCDCE87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346" name="Core service 9">
            <a:extLst>
              <a:ext uri="{FF2B5EF4-FFF2-40B4-BE49-F238E27FC236}">
                <a16:creationId xmlns:a16="http://schemas.microsoft.com/office/drawing/2014/main" id="{C4EAAAB7-E038-D34C-8D4C-9310926E9F97}"/>
              </a:ext>
            </a:extLst>
          </p:cNvPr>
          <p:cNvGrpSpPr/>
          <p:nvPr/>
        </p:nvGrpSpPr>
        <p:grpSpPr>
          <a:xfrm>
            <a:off x="291868" y="8302289"/>
            <a:ext cx="6221240" cy="570186"/>
            <a:chOff x="300000" y="4099297"/>
            <a:chExt cx="6221240" cy="570186"/>
          </a:xfrm>
        </p:grpSpPr>
        <p:grpSp>
          <p:nvGrpSpPr>
            <p:cNvPr id="347" name="Overall ratings">
              <a:extLst>
                <a:ext uri="{FF2B5EF4-FFF2-40B4-BE49-F238E27FC236}">
                  <a16:creationId xmlns:a16="http://schemas.microsoft.com/office/drawing/2014/main" id="{6810A57F-7716-3C6E-1DCE-A1F41892BEC4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380" name="Not rated">
                <a:extLst>
                  <a:ext uri="{FF2B5EF4-FFF2-40B4-BE49-F238E27FC236}">
                    <a16:creationId xmlns:a16="http://schemas.microsoft.com/office/drawing/2014/main" id="{529A314F-AFF6-E88F-EF8B-E60D9A8EC2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81" name="Inadequate">
                <a:extLst>
                  <a:ext uri="{FF2B5EF4-FFF2-40B4-BE49-F238E27FC236}">
                    <a16:creationId xmlns:a16="http://schemas.microsoft.com/office/drawing/2014/main" id="{B4EE4020-CBEA-D38D-4544-D81C6A9330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82" name="Requires improvement">
                <a:extLst>
                  <a:ext uri="{FF2B5EF4-FFF2-40B4-BE49-F238E27FC236}">
                    <a16:creationId xmlns:a16="http://schemas.microsoft.com/office/drawing/2014/main" id="{B52EBEBB-01F7-4BE6-DD17-AAD0640C25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83" name="Good">
                <a:extLst>
                  <a:ext uri="{FF2B5EF4-FFF2-40B4-BE49-F238E27FC236}">
                    <a16:creationId xmlns:a16="http://schemas.microsoft.com/office/drawing/2014/main" id="{EA4A719A-F69B-E9D7-CC88-41A23FC640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84" name="Outstanding">
                <a:extLst>
                  <a:ext uri="{FF2B5EF4-FFF2-40B4-BE49-F238E27FC236}">
                    <a16:creationId xmlns:a16="http://schemas.microsoft.com/office/drawing/2014/main" id="{CC9C1AAF-6967-8702-4E5F-DF663F910C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48" name="Well-led ratings">
              <a:extLst>
                <a:ext uri="{FF2B5EF4-FFF2-40B4-BE49-F238E27FC236}">
                  <a16:creationId xmlns:a16="http://schemas.microsoft.com/office/drawing/2014/main" id="{E86E6285-ED68-5475-1229-F713089E3038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375" name="Not rated">
                <a:extLst>
                  <a:ext uri="{FF2B5EF4-FFF2-40B4-BE49-F238E27FC236}">
                    <a16:creationId xmlns:a16="http://schemas.microsoft.com/office/drawing/2014/main" id="{D6D819C1-AA9B-AD38-7263-4A8DD6E1CA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76" name="Inadequate">
                <a:extLst>
                  <a:ext uri="{FF2B5EF4-FFF2-40B4-BE49-F238E27FC236}">
                    <a16:creationId xmlns:a16="http://schemas.microsoft.com/office/drawing/2014/main" id="{144FAE77-C795-C76A-5A0D-3851214EA0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77" name="Requires improvement">
                <a:extLst>
                  <a:ext uri="{FF2B5EF4-FFF2-40B4-BE49-F238E27FC236}">
                    <a16:creationId xmlns:a16="http://schemas.microsoft.com/office/drawing/2014/main" id="{696BEE8C-1430-3BFE-728E-728ED99D5A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78" name="Good">
                <a:extLst>
                  <a:ext uri="{FF2B5EF4-FFF2-40B4-BE49-F238E27FC236}">
                    <a16:creationId xmlns:a16="http://schemas.microsoft.com/office/drawing/2014/main" id="{041CDF96-B21F-19D0-B7B7-7103B02F28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79" name="Outstanding">
                <a:extLst>
                  <a:ext uri="{FF2B5EF4-FFF2-40B4-BE49-F238E27FC236}">
                    <a16:creationId xmlns:a16="http://schemas.microsoft.com/office/drawing/2014/main" id="{304175DE-00A1-6013-780D-D501549D8A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49" name="Responsive ratings">
              <a:extLst>
                <a:ext uri="{FF2B5EF4-FFF2-40B4-BE49-F238E27FC236}">
                  <a16:creationId xmlns:a16="http://schemas.microsoft.com/office/drawing/2014/main" id="{34BCCF97-B4D8-E438-0160-15AFEC9F3593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370" name="Not rated">
                <a:extLst>
                  <a:ext uri="{FF2B5EF4-FFF2-40B4-BE49-F238E27FC236}">
                    <a16:creationId xmlns:a16="http://schemas.microsoft.com/office/drawing/2014/main" id="{D7C7F6E7-442D-912B-FB86-1679679481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71" name="Inadequate">
                <a:extLst>
                  <a:ext uri="{FF2B5EF4-FFF2-40B4-BE49-F238E27FC236}">
                    <a16:creationId xmlns:a16="http://schemas.microsoft.com/office/drawing/2014/main" id="{7B735C7B-10BF-7D7F-3689-6E8512C4C3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72" name="Requires improvement">
                <a:extLst>
                  <a:ext uri="{FF2B5EF4-FFF2-40B4-BE49-F238E27FC236}">
                    <a16:creationId xmlns:a16="http://schemas.microsoft.com/office/drawing/2014/main" id="{C1C18641-2957-7EAF-52EE-F50474DEE8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73" name="Good">
                <a:extLst>
                  <a:ext uri="{FF2B5EF4-FFF2-40B4-BE49-F238E27FC236}">
                    <a16:creationId xmlns:a16="http://schemas.microsoft.com/office/drawing/2014/main" id="{ED12EF04-E24B-AC6D-D3C6-7BB5606486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74" name="Outstanding">
                <a:extLst>
                  <a:ext uri="{FF2B5EF4-FFF2-40B4-BE49-F238E27FC236}">
                    <a16:creationId xmlns:a16="http://schemas.microsoft.com/office/drawing/2014/main" id="{BCFC7C9D-B8B9-8755-063D-FC3E9F7D12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50" name="Caring ratings">
              <a:extLst>
                <a:ext uri="{FF2B5EF4-FFF2-40B4-BE49-F238E27FC236}">
                  <a16:creationId xmlns:a16="http://schemas.microsoft.com/office/drawing/2014/main" id="{E9C31F01-0032-0983-7CC3-270EA0026A4B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365" name="Not rated">
                <a:extLst>
                  <a:ext uri="{FF2B5EF4-FFF2-40B4-BE49-F238E27FC236}">
                    <a16:creationId xmlns:a16="http://schemas.microsoft.com/office/drawing/2014/main" id="{380BC2B0-02AE-5669-6E74-C3E078368E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66" name="Inadequate">
                <a:extLst>
                  <a:ext uri="{FF2B5EF4-FFF2-40B4-BE49-F238E27FC236}">
                    <a16:creationId xmlns:a16="http://schemas.microsoft.com/office/drawing/2014/main" id="{C13FFCB8-00CA-023D-1D74-6FBE178825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67" name="Requires improvement">
                <a:extLst>
                  <a:ext uri="{FF2B5EF4-FFF2-40B4-BE49-F238E27FC236}">
                    <a16:creationId xmlns:a16="http://schemas.microsoft.com/office/drawing/2014/main" id="{BC8C3A14-DB88-D498-68A4-E64AC8DB40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68" name="Good">
                <a:extLst>
                  <a:ext uri="{FF2B5EF4-FFF2-40B4-BE49-F238E27FC236}">
                    <a16:creationId xmlns:a16="http://schemas.microsoft.com/office/drawing/2014/main" id="{0E15C2CB-213F-CED1-F5D2-4E92349A4C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69" name="Outstanding">
                <a:extLst>
                  <a:ext uri="{FF2B5EF4-FFF2-40B4-BE49-F238E27FC236}">
                    <a16:creationId xmlns:a16="http://schemas.microsoft.com/office/drawing/2014/main" id="{2EB380EB-35DE-611A-EA0E-2B4C77BB60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51" name="Effective ratings">
              <a:extLst>
                <a:ext uri="{FF2B5EF4-FFF2-40B4-BE49-F238E27FC236}">
                  <a16:creationId xmlns:a16="http://schemas.microsoft.com/office/drawing/2014/main" id="{EAE921AA-B48A-68A4-36A0-FEA40A1BBD3E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360" name="Not rated">
                <a:extLst>
                  <a:ext uri="{FF2B5EF4-FFF2-40B4-BE49-F238E27FC236}">
                    <a16:creationId xmlns:a16="http://schemas.microsoft.com/office/drawing/2014/main" id="{E930A391-4C46-6253-E07A-B55E51B5F1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61" name="Inadequate">
                <a:extLst>
                  <a:ext uri="{FF2B5EF4-FFF2-40B4-BE49-F238E27FC236}">
                    <a16:creationId xmlns:a16="http://schemas.microsoft.com/office/drawing/2014/main" id="{447D97AF-7DD1-5CFC-9D85-27E3155511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62" name="Requires improvement">
                <a:extLst>
                  <a:ext uri="{FF2B5EF4-FFF2-40B4-BE49-F238E27FC236}">
                    <a16:creationId xmlns:a16="http://schemas.microsoft.com/office/drawing/2014/main" id="{0066AF7B-354A-DE6D-CA70-BD3ED52248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63" name="Good">
                <a:extLst>
                  <a:ext uri="{FF2B5EF4-FFF2-40B4-BE49-F238E27FC236}">
                    <a16:creationId xmlns:a16="http://schemas.microsoft.com/office/drawing/2014/main" id="{84CF67AE-A3A7-184C-89FA-AE26E4193D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64" name="Outstanding">
                <a:extLst>
                  <a:ext uri="{FF2B5EF4-FFF2-40B4-BE49-F238E27FC236}">
                    <a16:creationId xmlns:a16="http://schemas.microsoft.com/office/drawing/2014/main" id="{945E4AE9-40D1-0503-5CC9-7FA5D6D40E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52" name="Safe ratings">
              <a:extLst>
                <a:ext uri="{FF2B5EF4-FFF2-40B4-BE49-F238E27FC236}">
                  <a16:creationId xmlns:a16="http://schemas.microsoft.com/office/drawing/2014/main" id="{268F8752-BFA2-D44E-FCB4-569FD6B11805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355" name="Not rated">
                <a:extLst>
                  <a:ext uri="{FF2B5EF4-FFF2-40B4-BE49-F238E27FC236}">
                    <a16:creationId xmlns:a16="http://schemas.microsoft.com/office/drawing/2014/main" id="{AE3D039F-80EA-9C98-3ACF-EDE83F77C7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56" name="Inadequate">
                <a:extLst>
                  <a:ext uri="{FF2B5EF4-FFF2-40B4-BE49-F238E27FC236}">
                    <a16:creationId xmlns:a16="http://schemas.microsoft.com/office/drawing/2014/main" id="{F2A54867-4FE5-FF4B-15D1-6E7D50DA8C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57" name="Requires improvement">
                <a:extLst>
                  <a:ext uri="{FF2B5EF4-FFF2-40B4-BE49-F238E27FC236}">
                    <a16:creationId xmlns:a16="http://schemas.microsoft.com/office/drawing/2014/main" id="{F8F4F526-110B-13A9-1053-FA062F0054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58" name="Good">
                <a:extLst>
                  <a:ext uri="{FF2B5EF4-FFF2-40B4-BE49-F238E27FC236}">
                    <a16:creationId xmlns:a16="http://schemas.microsoft.com/office/drawing/2014/main" id="{54565A46-AF1A-74D4-BF04-53EABEF9D5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59" name="Outstanding">
                <a:extLst>
                  <a:ext uri="{FF2B5EF4-FFF2-40B4-BE49-F238E27FC236}">
                    <a16:creationId xmlns:a16="http://schemas.microsoft.com/office/drawing/2014/main" id="{61892779-0E20-87CE-8B71-FC7B451CB6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353" name="Core service 9 box">
              <a:extLst>
                <a:ext uri="{FF2B5EF4-FFF2-40B4-BE49-F238E27FC236}">
                  <a16:creationId xmlns:a16="http://schemas.microsoft.com/office/drawing/2014/main" id="{67E510CA-1FE9-812B-7358-AC6847CF5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354" name="Core service 9 name">
              <a:extLst>
                <a:ext uri="{FF2B5EF4-FFF2-40B4-BE49-F238E27FC236}">
                  <a16:creationId xmlns:a16="http://schemas.microsoft.com/office/drawing/2014/main" id="{A83306C8-E6D0-AC72-FDB5-980905EEA984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307" name="Core service 8">
            <a:extLst>
              <a:ext uri="{FF2B5EF4-FFF2-40B4-BE49-F238E27FC236}">
                <a16:creationId xmlns:a16="http://schemas.microsoft.com/office/drawing/2014/main" id="{9B002168-937E-8240-412F-339F45572852}"/>
              </a:ext>
            </a:extLst>
          </p:cNvPr>
          <p:cNvGrpSpPr/>
          <p:nvPr/>
        </p:nvGrpSpPr>
        <p:grpSpPr>
          <a:xfrm>
            <a:off x="291868" y="7791105"/>
            <a:ext cx="6221240" cy="570186"/>
            <a:chOff x="300000" y="4099297"/>
            <a:chExt cx="6221240" cy="570186"/>
          </a:xfrm>
        </p:grpSpPr>
        <p:grpSp>
          <p:nvGrpSpPr>
            <p:cNvPr id="308" name="Overall ratings">
              <a:extLst>
                <a:ext uri="{FF2B5EF4-FFF2-40B4-BE49-F238E27FC236}">
                  <a16:creationId xmlns:a16="http://schemas.microsoft.com/office/drawing/2014/main" id="{0421EE06-A6E4-FF62-B932-154844150ECE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341" name="Not rated">
                <a:extLst>
                  <a:ext uri="{FF2B5EF4-FFF2-40B4-BE49-F238E27FC236}">
                    <a16:creationId xmlns:a16="http://schemas.microsoft.com/office/drawing/2014/main" id="{F88697FC-9CA1-0A76-23A4-9232810228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42" name="Inadequate">
                <a:extLst>
                  <a:ext uri="{FF2B5EF4-FFF2-40B4-BE49-F238E27FC236}">
                    <a16:creationId xmlns:a16="http://schemas.microsoft.com/office/drawing/2014/main" id="{665F941A-2A0D-D51E-8482-342A3AD0B9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43" name="Requires improvement">
                <a:extLst>
                  <a:ext uri="{FF2B5EF4-FFF2-40B4-BE49-F238E27FC236}">
                    <a16:creationId xmlns:a16="http://schemas.microsoft.com/office/drawing/2014/main" id="{7F915030-B5A7-6438-505F-D12514DF1C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44" name="Good">
                <a:extLst>
                  <a:ext uri="{FF2B5EF4-FFF2-40B4-BE49-F238E27FC236}">
                    <a16:creationId xmlns:a16="http://schemas.microsoft.com/office/drawing/2014/main" id="{E86C953C-5BC3-7AF1-838E-490302756D3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45" name="Outstanding">
                <a:extLst>
                  <a:ext uri="{FF2B5EF4-FFF2-40B4-BE49-F238E27FC236}">
                    <a16:creationId xmlns:a16="http://schemas.microsoft.com/office/drawing/2014/main" id="{19D7FE33-2827-D1FD-527B-F8B13684D92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09" name="Well-led ratings">
              <a:extLst>
                <a:ext uri="{FF2B5EF4-FFF2-40B4-BE49-F238E27FC236}">
                  <a16:creationId xmlns:a16="http://schemas.microsoft.com/office/drawing/2014/main" id="{62A4C8F3-84BD-C5FF-32D8-B72C13D9B810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336" name="Not rated">
                <a:extLst>
                  <a:ext uri="{FF2B5EF4-FFF2-40B4-BE49-F238E27FC236}">
                    <a16:creationId xmlns:a16="http://schemas.microsoft.com/office/drawing/2014/main" id="{C81D3759-EE5E-458C-5884-68C7E7C51A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37" name="Inadequate">
                <a:extLst>
                  <a:ext uri="{FF2B5EF4-FFF2-40B4-BE49-F238E27FC236}">
                    <a16:creationId xmlns:a16="http://schemas.microsoft.com/office/drawing/2014/main" id="{29F1FA20-7803-EA92-A08B-0F19E8DFD8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38" name="Requires improvement">
                <a:extLst>
                  <a:ext uri="{FF2B5EF4-FFF2-40B4-BE49-F238E27FC236}">
                    <a16:creationId xmlns:a16="http://schemas.microsoft.com/office/drawing/2014/main" id="{AA71B9C5-BD5A-79A0-5C10-E8801D0B14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39" name="Good">
                <a:extLst>
                  <a:ext uri="{FF2B5EF4-FFF2-40B4-BE49-F238E27FC236}">
                    <a16:creationId xmlns:a16="http://schemas.microsoft.com/office/drawing/2014/main" id="{CEECE779-CB95-CE8C-7B70-B528C9980A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40" name="Outstanding">
                <a:extLst>
                  <a:ext uri="{FF2B5EF4-FFF2-40B4-BE49-F238E27FC236}">
                    <a16:creationId xmlns:a16="http://schemas.microsoft.com/office/drawing/2014/main" id="{90D249E7-2F4B-54AF-40DB-A5551C47D0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10" name="Responsive ratings">
              <a:extLst>
                <a:ext uri="{FF2B5EF4-FFF2-40B4-BE49-F238E27FC236}">
                  <a16:creationId xmlns:a16="http://schemas.microsoft.com/office/drawing/2014/main" id="{DFB0ED4F-CF5A-9F55-89FC-F0C8C5D5B7F9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331" name="Not rated">
                <a:extLst>
                  <a:ext uri="{FF2B5EF4-FFF2-40B4-BE49-F238E27FC236}">
                    <a16:creationId xmlns:a16="http://schemas.microsoft.com/office/drawing/2014/main" id="{68E2C147-6BC8-A9C0-4A1C-AAD1583DE1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32" name="Inadequate">
                <a:extLst>
                  <a:ext uri="{FF2B5EF4-FFF2-40B4-BE49-F238E27FC236}">
                    <a16:creationId xmlns:a16="http://schemas.microsoft.com/office/drawing/2014/main" id="{B5AB9718-C1BF-9805-C95F-B9A2D41515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33" name="Requires improvement">
                <a:extLst>
                  <a:ext uri="{FF2B5EF4-FFF2-40B4-BE49-F238E27FC236}">
                    <a16:creationId xmlns:a16="http://schemas.microsoft.com/office/drawing/2014/main" id="{6B7A84BC-9A42-CC68-FB21-C2533DFF3B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34" name="Good">
                <a:extLst>
                  <a:ext uri="{FF2B5EF4-FFF2-40B4-BE49-F238E27FC236}">
                    <a16:creationId xmlns:a16="http://schemas.microsoft.com/office/drawing/2014/main" id="{A9A11D47-405F-AD4A-DD4C-681D0DAEA83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35" name="Outstanding">
                <a:extLst>
                  <a:ext uri="{FF2B5EF4-FFF2-40B4-BE49-F238E27FC236}">
                    <a16:creationId xmlns:a16="http://schemas.microsoft.com/office/drawing/2014/main" id="{72DD74C6-A3DF-5D3E-BA3C-2B27C48ED2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11" name="Caring ratings">
              <a:extLst>
                <a:ext uri="{FF2B5EF4-FFF2-40B4-BE49-F238E27FC236}">
                  <a16:creationId xmlns:a16="http://schemas.microsoft.com/office/drawing/2014/main" id="{42A1F140-14EB-F99E-827F-7297BC9BC4FF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326" name="Not rated">
                <a:extLst>
                  <a:ext uri="{FF2B5EF4-FFF2-40B4-BE49-F238E27FC236}">
                    <a16:creationId xmlns:a16="http://schemas.microsoft.com/office/drawing/2014/main" id="{9B0FB8D0-C567-4431-C498-DF25D42EFD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27" name="Inadequate">
                <a:extLst>
                  <a:ext uri="{FF2B5EF4-FFF2-40B4-BE49-F238E27FC236}">
                    <a16:creationId xmlns:a16="http://schemas.microsoft.com/office/drawing/2014/main" id="{D2DAB527-F90C-DC53-BE8A-C217184190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28" name="Requires improvement">
                <a:extLst>
                  <a:ext uri="{FF2B5EF4-FFF2-40B4-BE49-F238E27FC236}">
                    <a16:creationId xmlns:a16="http://schemas.microsoft.com/office/drawing/2014/main" id="{739D85DF-7CA1-0B63-D1CF-3A0B6C4830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29" name="Good">
                <a:extLst>
                  <a:ext uri="{FF2B5EF4-FFF2-40B4-BE49-F238E27FC236}">
                    <a16:creationId xmlns:a16="http://schemas.microsoft.com/office/drawing/2014/main" id="{09AF13B6-F449-876A-547D-1BB5A906B3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30" name="Outstanding">
                <a:extLst>
                  <a:ext uri="{FF2B5EF4-FFF2-40B4-BE49-F238E27FC236}">
                    <a16:creationId xmlns:a16="http://schemas.microsoft.com/office/drawing/2014/main" id="{010B5C5E-8562-D247-94E6-7D769172C3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12" name="Effective ratings">
              <a:extLst>
                <a:ext uri="{FF2B5EF4-FFF2-40B4-BE49-F238E27FC236}">
                  <a16:creationId xmlns:a16="http://schemas.microsoft.com/office/drawing/2014/main" id="{4868CDED-9600-9900-BF32-E34A39A80A45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321" name="Not rated">
                <a:extLst>
                  <a:ext uri="{FF2B5EF4-FFF2-40B4-BE49-F238E27FC236}">
                    <a16:creationId xmlns:a16="http://schemas.microsoft.com/office/drawing/2014/main" id="{15FA2106-8905-E25A-6418-51FA85A129C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22" name="Inadequate">
                <a:extLst>
                  <a:ext uri="{FF2B5EF4-FFF2-40B4-BE49-F238E27FC236}">
                    <a16:creationId xmlns:a16="http://schemas.microsoft.com/office/drawing/2014/main" id="{359421D4-56F1-642F-509A-109940E61E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23" name="Requires improvement">
                <a:extLst>
                  <a:ext uri="{FF2B5EF4-FFF2-40B4-BE49-F238E27FC236}">
                    <a16:creationId xmlns:a16="http://schemas.microsoft.com/office/drawing/2014/main" id="{98DA508E-79E1-1C85-1629-CEFB93345D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24" name="Good">
                <a:extLst>
                  <a:ext uri="{FF2B5EF4-FFF2-40B4-BE49-F238E27FC236}">
                    <a16:creationId xmlns:a16="http://schemas.microsoft.com/office/drawing/2014/main" id="{38823BD7-7066-A93D-6676-FCE14F9A92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25" name="Outstanding">
                <a:extLst>
                  <a:ext uri="{FF2B5EF4-FFF2-40B4-BE49-F238E27FC236}">
                    <a16:creationId xmlns:a16="http://schemas.microsoft.com/office/drawing/2014/main" id="{23DCDC99-FE4F-E22A-6640-97919AA499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13" name="Safe ratings">
              <a:extLst>
                <a:ext uri="{FF2B5EF4-FFF2-40B4-BE49-F238E27FC236}">
                  <a16:creationId xmlns:a16="http://schemas.microsoft.com/office/drawing/2014/main" id="{3C5572C1-C40F-EE1E-AB62-D9539A57B144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316" name="Not rated">
                <a:extLst>
                  <a:ext uri="{FF2B5EF4-FFF2-40B4-BE49-F238E27FC236}">
                    <a16:creationId xmlns:a16="http://schemas.microsoft.com/office/drawing/2014/main" id="{47E355B9-969D-2586-FAA8-4C480CD14C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17" name="Inadequate">
                <a:extLst>
                  <a:ext uri="{FF2B5EF4-FFF2-40B4-BE49-F238E27FC236}">
                    <a16:creationId xmlns:a16="http://schemas.microsoft.com/office/drawing/2014/main" id="{835CCA8C-A444-3022-E097-22ABE34CBE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18" name="Requires improvement">
                <a:extLst>
                  <a:ext uri="{FF2B5EF4-FFF2-40B4-BE49-F238E27FC236}">
                    <a16:creationId xmlns:a16="http://schemas.microsoft.com/office/drawing/2014/main" id="{08DD9D5A-ECA7-E3FD-2B2B-7C7E84B5DB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19" name="Good">
                <a:extLst>
                  <a:ext uri="{FF2B5EF4-FFF2-40B4-BE49-F238E27FC236}">
                    <a16:creationId xmlns:a16="http://schemas.microsoft.com/office/drawing/2014/main" id="{0A5954ED-20D1-F537-D351-B16B919462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20" name="Outstanding">
                <a:extLst>
                  <a:ext uri="{FF2B5EF4-FFF2-40B4-BE49-F238E27FC236}">
                    <a16:creationId xmlns:a16="http://schemas.microsoft.com/office/drawing/2014/main" id="{635C501F-7B67-959D-B053-AE2BCD5A60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314" name="Core service 8 box">
              <a:extLst>
                <a:ext uri="{FF2B5EF4-FFF2-40B4-BE49-F238E27FC236}">
                  <a16:creationId xmlns:a16="http://schemas.microsoft.com/office/drawing/2014/main" id="{1AD657D7-3002-8E41-BAA5-EF49282DE62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315" name="Core service 8 name">
              <a:extLst>
                <a:ext uri="{FF2B5EF4-FFF2-40B4-BE49-F238E27FC236}">
                  <a16:creationId xmlns:a16="http://schemas.microsoft.com/office/drawing/2014/main" id="{89604A12-A22C-F914-4285-7731B215D707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268" name="Core service 7">
            <a:extLst>
              <a:ext uri="{FF2B5EF4-FFF2-40B4-BE49-F238E27FC236}">
                <a16:creationId xmlns:a16="http://schemas.microsoft.com/office/drawing/2014/main" id="{B7678C6B-DD91-BB7F-D9DD-4B0E26A08A57}"/>
              </a:ext>
            </a:extLst>
          </p:cNvPr>
          <p:cNvGrpSpPr/>
          <p:nvPr/>
        </p:nvGrpSpPr>
        <p:grpSpPr>
          <a:xfrm>
            <a:off x="291868" y="7279921"/>
            <a:ext cx="6221240" cy="570186"/>
            <a:chOff x="300000" y="4099297"/>
            <a:chExt cx="6221240" cy="570186"/>
          </a:xfrm>
        </p:grpSpPr>
        <p:grpSp>
          <p:nvGrpSpPr>
            <p:cNvPr id="269" name="Overall ratings">
              <a:extLst>
                <a:ext uri="{FF2B5EF4-FFF2-40B4-BE49-F238E27FC236}">
                  <a16:creationId xmlns:a16="http://schemas.microsoft.com/office/drawing/2014/main" id="{9B935BB7-E80B-CABB-C336-C029C02F1787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302" name="Not rated">
                <a:extLst>
                  <a:ext uri="{FF2B5EF4-FFF2-40B4-BE49-F238E27FC236}">
                    <a16:creationId xmlns:a16="http://schemas.microsoft.com/office/drawing/2014/main" id="{4B8B214A-8C3B-F636-5FC9-CBDBF8D4EB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03" name="Inadequate">
                <a:extLst>
                  <a:ext uri="{FF2B5EF4-FFF2-40B4-BE49-F238E27FC236}">
                    <a16:creationId xmlns:a16="http://schemas.microsoft.com/office/drawing/2014/main" id="{069FB3B4-30F7-8AE9-31D3-77A5214A98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04" name="Requires improvement">
                <a:extLst>
                  <a:ext uri="{FF2B5EF4-FFF2-40B4-BE49-F238E27FC236}">
                    <a16:creationId xmlns:a16="http://schemas.microsoft.com/office/drawing/2014/main" id="{9DC0D24D-E955-8EE6-A60B-5EDCF8E31B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05" name="Good">
                <a:extLst>
                  <a:ext uri="{FF2B5EF4-FFF2-40B4-BE49-F238E27FC236}">
                    <a16:creationId xmlns:a16="http://schemas.microsoft.com/office/drawing/2014/main" id="{D85B5F5A-713D-F5D3-E1D7-3C5E9A0FAD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06" name="Outstanding">
                <a:extLst>
                  <a:ext uri="{FF2B5EF4-FFF2-40B4-BE49-F238E27FC236}">
                    <a16:creationId xmlns:a16="http://schemas.microsoft.com/office/drawing/2014/main" id="{73C68764-708D-CD33-3E2D-4439DA1684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70" name="Well-led ratings">
              <a:extLst>
                <a:ext uri="{FF2B5EF4-FFF2-40B4-BE49-F238E27FC236}">
                  <a16:creationId xmlns:a16="http://schemas.microsoft.com/office/drawing/2014/main" id="{38C8407C-ABAD-D242-39EE-9DDC2435D19A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297" name="Not rated">
                <a:extLst>
                  <a:ext uri="{FF2B5EF4-FFF2-40B4-BE49-F238E27FC236}">
                    <a16:creationId xmlns:a16="http://schemas.microsoft.com/office/drawing/2014/main" id="{2FE70A7E-F83D-B8DA-E79D-09EA420FA0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98" name="Inadequate">
                <a:extLst>
                  <a:ext uri="{FF2B5EF4-FFF2-40B4-BE49-F238E27FC236}">
                    <a16:creationId xmlns:a16="http://schemas.microsoft.com/office/drawing/2014/main" id="{A31C87EF-B96F-F762-85EB-C9C1106CE9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99" name="Requires improvement">
                <a:extLst>
                  <a:ext uri="{FF2B5EF4-FFF2-40B4-BE49-F238E27FC236}">
                    <a16:creationId xmlns:a16="http://schemas.microsoft.com/office/drawing/2014/main" id="{5B0B6E35-10FA-0A4F-3E5F-25264D56456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00" name="Good">
                <a:extLst>
                  <a:ext uri="{FF2B5EF4-FFF2-40B4-BE49-F238E27FC236}">
                    <a16:creationId xmlns:a16="http://schemas.microsoft.com/office/drawing/2014/main" id="{38DC4FE5-1F4F-EB82-5431-0D1F05D1B6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01" name="Outstanding">
                <a:extLst>
                  <a:ext uri="{FF2B5EF4-FFF2-40B4-BE49-F238E27FC236}">
                    <a16:creationId xmlns:a16="http://schemas.microsoft.com/office/drawing/2014/main" id="{0D1CA647-63F6-5BD4-7F42-4CF52B8313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71" name="Responsive ratings">
              <a:extLst>
                <a:ext uri="{FF2B5EF4-FFF2-40B4-BE49-F238E27FC236}">
                  <a16:creationId xmlns:a16="http://schemas.microsoft.com/office/drawing/2014/main" id="{2CCE956C-561E-153E-7A2B-B6CB90B321E2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292" name="Not rated">
                <a:extLst>
                  <a:ext uri="{FF2B5EF4-FFF2-40B4-BE49-F238E27FC236}">
                    <a16:creationId xmlns:a16="http://schemas.microsoft.com/office/drawing/2014/main" id="{9356358F-04D2-898D-A9D9-A89159C8329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93" name="Inadequate">
                <a:extLst>
                  <a:ext uri="{FF2B5EF4-FFF2-40B4-BE49-F238E27FC236}">
                    <a16:creationId xmlns:a16="http://schemas.microsoft.com/office/drawing/2014/main" id="{4F4673B1-5927-BACA-BFD0-68B204682E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94" name="Requires improvement">
                <a:extLst>
                  <a:ext uri="{FF2B5EF4-FFF2-40B4-BE49-F238E27FC236}">
                    <a16:creationId xmlns:a16="http://schemas.microsoft.com/office/drawing/2014/main" id="{F13EB0A1-2FD1-73BB-F063-3AF7F7B3D3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95" name="Good">
                <a:extLst>
                  <a:ext uri="{FF2B5EF4-FFF2-40B4-BE49-F238E27FC236}">
                    <a16:creationId xmlns:a16="http://schemas.microsoft.com/office/drawing/2014/main" id="{E343D3B9-1F1A-3F26-B74D-039BBEF0E3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96" name="Outstanding">
                <a:extLst>
                  <a:ext uri="{FF2B5EF4-FFF2-40B4-BE49-F238E27FC236}">
                    <a16:creationId xmlns:a16="http://schemas.microsoft.com/office/drawing/2014/main" id="{D24BD114-B909-0698-34DD-002E978DCB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72" name="Caring ratings">
              <a:extLst>
                <a:ext uri="{FF2B5EF4-FFF2-40B4-BE49-F238E27FC236}">
                  <a16:creationId xmlns:a16="http://schemas.microsoft.com/office/drawing/2014/main" id="{DD6253AF-BD2A-140C-6EFA-F25DCAC077A1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287" name="Not rated">
                <a:extLst>
                  <a:ext uri="{FF2B5EF4-FFF2-40B4-BE49-F238E27FC236}">
                    <a16:creationId xmlns:a16="http://schemas.microsoft.com/office/drawing/2014/main" id="{09E7D96B-9F48-9F8D-64FC-6455EB94C1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88" name="Inadequate">
                <a:extLst>
                  <a:ext uri="{FF2B5EF4-FFF2-40B4-BE49-F238E27FC236}">
                    <a16:creationId xmlns:a16="http://schemas.microsoft.com/office/drawing/2014/main" id="{5BD45F62-DCE2-A5EF-6CAA-BE0122820A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89" name="Requires improvement">
                <a:extLst>
                  <a:ext uri="{FF2B5EF4-FFF2-40B4-BE49-F238E27FC236}">
                    <a16:creationId xmlns:a16="http://schemas.microsoft.com/office/drawing/2014/main" id="{7FA92D8B-8F26-B229-BFEA-CC5B5A32D3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90" name="Good">
                <a:extLst>
                  <a:ext uri="{FF2B5EF4-FFF2-40B4-BE49-F238E27FC236}">
                    <a16:creationId xmlns:a16="http://schemas.microsoft.com/office/drawing/2014/main" id="{885E92A7-A228-292C-1BB2-DC0EAA20DE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91" name="Outstanding">
                <a:extLst>
                  <a:ext uri="{FF2B5EF4-FFF2-40B4-BE49-F238E27FC236}">
                    <a16:creationId xmlns:a16="http://schemas.microsoft.com/office/drawing/2014/main" id="{3B309244-0819-F5BB-316E-6D78F61943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73" name="Effective ratings">
              <a:extLst>
                <a:ext uri="{FF2B5EF4-FFF2-40B4-BE49-F238E27FC236}">
                  <a16:creationId xmlns:a16="http://schemas.microsoft.com/office/drawing/2014/main" id="{1C2A7DE6-C456-DC88-D0D2-7E62FDF8E980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282" name="Not rated">
                <a:extLst>
                  <a:ext uri="{FF2B5EF4-FFF2-40B4-BE49-F238E27FC236}">
                    <a16:creationId xmlns:a16="http://schemas.microsoft.com/office/drawing/2014/main" id="{0620EF2E-6A03-6A9B-E461-04AD32615D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83" name="Inadequate">
                <a:extLst>
                  <a:ext uri="{FF2B5EF4-FFF2-40B4-BE49-F238E27FC236}">
                    <a16:creationId xmlns:a16="http://schemas.microsoft.com/office/drawing/2014/main" id="{21C27521-475F-C831-AEA7-5C335E01E4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84" name="Requires improvement">
                <a:extLst>
                  <a:ext uri="{FF2B5EF4-FFF2-40B4-BE49-F238E27FC236}">
                    <a16:creationId xmlns:a16="http://schemas.microsoft.com/office/drawing/2014/main" id="{EC2B5696-AF89-B40E-86C9-83C9F1E7EE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85" name="Good">
                <a:extLst>
                  <a:ext uri="{FF2B5EF4-FFF2-40B4-BE49-F238E27FC236}">
                    <a16:creationId xmlns:a16="http://schemas.microsoft.com/office/drawing/2014/main" id="{66498E49-DF68-8D4B-205D-5423E5232B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86" name="Outstanding">
                <a:extLst>
                  <a:ext uri="{FF2B5EF4-FFF2-40B4-BE49-F238E27FC236}">
                    <a16:creationId xmlns:a16="http://schemas.microsoft.com/office/drawing/2014/main" id="{6218FF4F-1299-D51C-E999-5D3C3C6522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74" name="Safe ratings">
              <a:extLst>
                <a:ext uri="{FF2B5EF4-FFF2-40B4-BE49-F238E27FC236}">
                  <a16:creationId xmlns:a16="http://schemas.microsoft.com/office/drawing/2014/main" id="{0200A988-214F-D6C3-F20B-1EF2BFE773FE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277" name="Not rated">
                <a:extLst>
                  <a:ext uri="{FF2B5EF4-FFF2-40B4-BE49-F238E27FC236}">
                    <a16:creationId xmlns:a16="http://schemas.microsoft.com/office/drawing/2014/main" id="{FFF24A1B-ED04-AF6E-D21B-8646D60FC0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78" name="Inadequate">
                <a:extLst>
                  <a:ext uri="{FF2B5EF4-FFF2-40B4-BE49-F238E27FC236}">
                    <a16:creationId xmlns:a16="http://schemas.microsoft.com/office/drawing/2014/main" id="{D88A9A40-E002-EB98-5B0A-AA51888153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79" name="Requires improvement">
                <a:extLst>
                  <a:ext uri="{FF2B5EF4-FFF2-40B4-BE49-F238E27FC236}">
                    <a16:creationId xmlns:a16="http://schemas.microsoft.com/office/drawing/2014/main" id="{7BD44C74-C160-4F7D-2D72-D06CE053F6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80" name="Good">
                <a:extLst>
                  <a:ext uri="{FF2B5EF4-FFF2-40B4-BE49-F238E27FC236}">
                    <a16:creationId xmlns:a16="http://schemas.microsoft.com/office/drawing/2014/main" id="{E662BE13-B25C-2D32-C189-B7FF931436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81" name="Outstanding">
                <a:extLst>
                  <a:ext uri="{FF2B5EF4-FFF2-40B4-BE49-F238E27FC236}">
                    <a16:creationId xmlns:a16="http://schemas.microsoft.com/office/drawing/2014/main" id="{B9994809-673A-A2DA-AA74-25F8696DC9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275" name="Core service 7 box">
              <a:extLst>
                <a:ext uri="{FF2B5EF4-FFF2-40B4-BE49-F238E27FC236}">
                  <a16:creationId xmlns:a16="http://schemas.microsoft.com/office/drawing/2014/main" id="{AE57040C-DBB8-AD3F-3125-B74364A37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276" name="Core service 7 name">
              <a:extLst>
                <a:ext uri="{FF2B5EF4-FFF2-40B4-BE49-F238E27FC236}">
                  <a16:creationId xmlns:a16="http://schemas.microsoft.com/office/drawing/2014/main" id="{59A36B08-D72B-5717-63AD-05771EEC0B5A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229" name="Core service 6">
            <a:extLst>
              <a:ext uri="{FF2B5EF4-FFF2-40B4-BE49-F238E27FC236}">
                <a16:creationId xmlns:a16="http://schemas.microsoft.com/office/drawing/2014/main" id="{CA3FF99F-68FB-0452-6DAE-6058AB03F299}"/>
              </a:ext>
            </a:extLst>
          </p:cNvPr>
          <p:cNvGrpSpPr/>
          <p:nvPr/>
        </p:nvGrpSpPr>
        <p:grpSpPr>
          <a:xfrm>
            <a:off x="291868" y="6768737"/>
            <a:ext cx="6221240" cy="570186"/>
            <a:chOff x="300000" y="4099297"/>
            <a:chExt cx="6221240" cy="570186"/>
          </a:xfrm>
        </p:grpSpPr>
        <p:grpSp>
          <p:nvGrpSpPr>
            <p:cNvPr id="230" name="Overall ratings">
              <a:extLst>
                <a:ext uri="{FF2B5EF4-FFF2-40B4-BE49-F238E27FC236}">
                  <a16:creationId xmlns:a16="http://schemas.microsoft.com/office/drawing/2014/main" id="{BD37DB55-27AF-937D-43A4-200CC08AB262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263" name="Not rated">
                <a:extLst>
                  <a:ext uri="{FF2B5EF4-FFF2-40B4-BE49-F238E27FC236}">
                    <a16:creationId xmlns:a16="http://schemas.microsoft.com/office/drawing/2014/main" id="{1CD0E0D3-6BE8-A7E6-BEF9-C9D7F789BC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64" name="Inadequate">
                <a:extLst>
                  <a:ext uri="{FF2B5EF4-FFF2-40B4-BE49-F238E27FC236}">
                    <a16:creationId xmlns:a16="http://schemas.microsoft.com/office/drawing/2014/main" id="{489102E0-85A6-078F-F95F-92D3516BDB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65" name="Requires improvement">
                <a:extLst>
                  <a:ext uri="{FF2B5EF4-FFF2-40B4-BE49-F238E27FC236}">
                    <a16:creationId xmlns:a16="http://schemas.microsoft.com/office/drawing/2014/main" id="{87E92B5F-6F67-8BBF-0990-BDBD86EF6A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66" name="Good">
                <a:extLst>
                  <a:ext uri="{FF2B5EF4-FFF2-40B4-BE49-F238E27FC236}">
                    <a16:creationId xmlns:a16="http://schemas.microsoft.com/office/drawing/2014/main" id="{4887C9F6-8F84-F764-85E3-96FB5B0B14C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67" name="Outstanding">
                <a:extLst>
                  <a:ext uri="{FF2B5EF4-FFF2-40B4-BE49-F238E27FC236}">
                    <a16:creationId xmlns:a16="http://schemas.microsoft.com/office/drawing/2014/main" id="{DC159AB1-AB1E-806D-1106-729609DF85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31" name="Well-led ratings">
              <a:extLst>
                <a:ext uri="{FF2B5EF4-FFF2-40B4-BE49-F238E27FC236}">
                  <a16:creationId xmlns:a16="http://schemas.microsoft.com/office/drawing/2014/main" id="{24548329-DD9A-BC3B-B307-178C9C7F5C00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258" name="Not rated">
                <a:extLst>
                  <a:ext uri="{FF2B5EF4-FFF2-40B4-BE49-F238E27FC236}">
                    <a16:creationId xmlns:a16="http://schemas.microsoft.com/office/drawing/2014/main" id="{0CFAEC6A-C408-FFDB-4449-3BFF2E59F4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59" name="Inadequate">
                <a:extLst>
                  <a:ext uri="{FF2B5EF4-FFF2-40B4-BE49-F238E27FC236}">
                    <a16:creationId xmlns:a16="http://schemas.microsoft.com/office/drawing/2014/main" id="{BE77A786-CF00-59CC-465A-6CB50F3539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60" name="Requires improvement">
                <a:extLst>
                  <a:ext uri="{FF2B5EF4-FFF2-40B4-BE49-F238E27FC236}">
                    <a16:creationId xmlns:a16="http://schemas.microsoft.com/office/drawing/2014/main" id="{39F92B5C-5383-1967-F32E-94D252FDF3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61" name="Good">
                <a:extLst>
                  <a:ext uri="{FF2B5EF4-FFF2-40B4-BE49-F238E27FC236}">
                    <a16:creationId xmlns:a16="http://schemas.microsoft.com/office/drawing/2014/main" id="{B9A8F5A4-4440-309A-2F6E-AFFA1243DD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62" name="Outstanding">
                <a:extLst>
                  <a:ext uri="{FF2B5EF4-FFF2-40B4-BE49-F238E27FC236}">
                    <a16:creationId xmlns:a16="http://schemas.microsoft.com/office/drawing/2014/main" id="{9752503B-6691-1FE8-6FE8-E275308F98F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32" name="Responsive ratings">
              <a:extLst>
                <a:ext uri="{FF2B5EF4-FFF2-40B4-BE49-F238E27FC236}">
                  <a16:creationId xmlns:a16="http://schemas.microsoft.com/office/drawing/2014/main" id="{6171D6CC-BE79-98A8-627C-CCFE462665CC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253" name="Not rated">
                <a:extLst>
                  <a:ext uri="{FF2B5EF4-FFF2-40B4-BE49-F238E27FC236}">
                    <a16:creationId xmlns:a16="http://schemas.microsoft.com/office/drawing/2014/main" id="{43A901A9-F1B4-FA5C-1A60-C86D492096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54" name="Inadequate">
                <a:extLst>
                  <a:ext uri="{FF2B5EF4-FFF2-40B4-BE49-F238E27FC236}">
                    <a16:creationId xmlns:a16="http://schemas.microsoft.com/office/drawing/2014/main" id="{C6118183-2C57-412F-01F0-BA451DCE31F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55" name="Requires improvement">
                <a:extLst>
                  <a:ext uri="{FF2B5EF4-FFF2-40B4-BE49-F238E27FC236}">
                    <a16:creationId xmlns:a16="http://schemas.microsoft.com/office/drawing/2014/main" id="{4D2DAE55-347A-5A93-770A-D5CD8280E9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56" name="Good">
                <a:extLst>
                  <a:ext uri="{FF2B5EF4-FFF2-40B4-BE49-F238E27FC236}">
                    <a16:creationId xmlns:a16="http://schemas.microsoft.com/office/drawing/2014/main" id="{524E8B3B-DFDE-B395-8C73-4ACE34ACF1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57" name="Outstanding">
                <a:extLst>
                  <a:ext uri="{FF2B5EF4-FFF2-40B4-BE49-F238E27FC236}">
                    <a16:creationId xmlns:a16="http://schemas.microsoft.com/office/drawing/2014/main" id="{D8F2A8F0-76F3-D183-12E9-971BC562D2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33" name="Caring ratings">
              <a:extLst>
                <a:ext uri="{FF2B5EF4-FFF2-40B4-BE49-F238E27FC236}">
                  <a16:creationId xmlns:a16="http://schemas.microsoft.com/office/drawing/2014/main" id="{9C468D8F-7BEB-2D9B-92F9-165176978102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248" name="Not rated">
                <a:extLst>
                  <a:ext uri="{FF2B5EF4-FFF2-40B4-BE49-F238E27FC236}">
                    <a16:creationId xmlns:a16="http://schemas.microsoft.com/office/drawing/2014/main" id="{5F7C734E-3F2B-5E4E-4F10-17D50BAC2B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49" name="Inadequate">
                <a:extLst>
                  <a:ext uri="{FF2B5EF4-FFF2-40B4-BE49-F238E27FC236}">
                    <a16:creationId xmlns:a16="http://schemas.microsoft.com/office/drawing/2014/main" id="{25F772F0-8DD5-4756-0232-8BF4F689AC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50" name="Requires improvement">
                <a:extLst>
                  <a:ext uri="{FF2B5EF4-FFF2-40B4-BE49-F238E27FC236}">
                    <a16:creationId xmlns:a16="http://schemas.microsoft.com/office/drawing/2014/main" id="{BC9336D5-BB25-DCCF-9FB4-9EC05A711C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51" name="Good">
                <a:extLst>
                  <a:ext uri="{FF2B5EF4-FFF2-40B4-BE49-F238E27FC236}">
                    <a16:creationId xmlns:a16="http://schemas.microsoft.com/office/drawing/2014/main" id="{B085E715-2591-42D0-582B-B9E1B7268AE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52" name="Outstanding">
                <a:extLst>
                  <a:ext uri="{FF2B5EF4-FFF2-40B4-BE49-F238E27FC236}">
                    <a16:creationId xmlns:a16="http://schemas.microsoft.com/office/drawing/2014/main" id="{D9521049-8D32-7043-6673-771F1A8F2D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34" name="Effective ratings">
              <a:extLst>
                <a:ext uri="{FF2B5EF4-FFF2-40B4-BE49-F238E27FC236}">
                  <a16:creationId xmlns:a16="http://schemas.microsoft.com/office/drawing/2014/main" id="{F3B8831E-299C-7EF4-5644-9289308D5DF6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243" name="Not rated">
                <a:extLst>
                  <a:ext uri="{FF2B5EF4-FFF2-40B4-BE49-F238E27FC236}">
                    <a16:creationId xmlns:a16="http://schemas.microsoft.com/office/drawing/2014/main" id="{7B4B7A6D-A9C9-C9F0-5C5D-505C6AB6E1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44" name="Inadequate">
                <a:extLst>
                  <a:ext uri="{FF2B5EF4-FFF2-40B4-BE49-F238E27FC236}">
                    <a16:creationId xmlns:a16="http://schemas.microsoft.com/office/drawing/2014/main" id="{2A68F21B-504A-7BD2-64FE-3672DFDB79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45" name="Requires improvement">
                <a:extLst>
                  <a:ext uri="{FF2B5EF4-FFF2-40B4-BE49-F238E27FC236}">
                    <a16:creationId xmlns:a16="http://schemas.microsoft.com/office/drawing/2014/main" id="{F64243D9-F6E9-61F5-65AE-6E79F8E4D9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46" name="Good">
                <a:extLst>
                  <a:ext uri="{FF2B5EF4-FFF2-40B4-BE49-F238E27FC236}">
                    <a16:creationId xmlns:a16="http://schemas.microsoft.com/office/drawing/2014/main" id="{BD45A3C9-2F61-0409-9BE3-0927CEA557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47" name="Outstanding">
                <a:extLst>
                  <a:ext uri="{FF2B5EF4-FFF2-40B4-BE49-F238E27FC236}">
                    <a16:creationId xmlns:a16="http://schemas.microsoft.com/office/drawing/2014/main" id="{2CEF4A9E-7053-A43C-FDEA-A38B4E32EF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35" name="Safe ratings">
              <a:extLst>
                <a:ext uri="{FF2B5EF4-FFF2-40B4-BE49-F238E27FC236}">
                  <a16:creationId xmlns:a16="http://schemas.microsoft.com/office/drawing/2014/main" id="{2FB48A05-B272-7BD6-1AFB-FF3EA44070EE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238" name="Not rated">
                <a:extLst>
                  <a:ext uri="{FF2B5EF4-FFF2-40B4-BE49-F238E27FC236}">
                    <a16:creationId xmlns:a16="http://schemas.microsoft.com/office/drawing/2014/main" id="{E60A38CF-20F7-A466-6FED-DFBD54A8BA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39" name="Inadequate">
                <a:extLst>
                  <a:ext uri="{FF2B5EF4-FFF2-40B4-BE49-F238E27FC236}">
                    <a16:creationId xmlns:a16="http://schemas.microsoft.com/office/drawing/2014/main" id="{803D0A2D-1B62-826A-5F9C-B5B17EC12D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40" name="Requires improvement">
                <a:extLst>
                  <a:ext uri="{FF2B5EF4-FFF2-40B4-BE49-F238E27FC236}">
                    <a16:creationId xmlns:a16="http://schemas.microsoft.com/office/drawing/2014/main" id="{66D3441B-4674-212B-785F-96584707FF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41" name="Good">
                <a:extLst>
                  <a:ext uri="{FF2B5EF4-FFF2-40B4-BE49-F238E27FC236}">
                    <a16:creationId xmlns:a16="http://schemas.microsoft.com/office/drawing/2014/main" id="{9389831E-D416-6CD2-95FB-D3E681AA48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42" name="Outstanding">
                <a:extLst>
                  <a:ext uri="{FF2B5EF4-FFF2-40B4-BE49-F238E27FC236}">
                    <a16:creationId xmlns:a16="http://schemas.microsoft.com/office/drawing/2014/main" id="{7A0C6592-5373-FC7A-2BEC-3E0EF60637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236" name="Core service 6 box">
              <a:extLst>
                <a:ext uri="{FF2B5EF4-FFF2-40B4-BE49-F238E27FC236}">
                  <a16:creationId xmlns:a16="http://schemas.microsoft.com/office/drawing/2014/main" id="{EE4FBCA5-E1C8-6062-50E0-B8A0E668B8A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237" name="Core service 6 name">
              <a:extLst>
                <a:ext uri="{FF2B5EF4-FFF2-40B4-BE49-F238E27FC236}">
                  <a16:creationId xmlns:a16="http://schemas.microsoft.com/office/drawing/2014/main" id="{99ACC8AA-ADF8-9927-1677-D953ECC4087E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190" name="Core service 5">
            <a:extLst>
              <a:ext uri="{FF2B5EF4-FFF2-40B4-BE49-F238E27FC236}">
                <a16:creationId xmlns:a16="http://schemas.microsoft.com/office/drawing/2014/main" id="{7EE648D3-46B5-2019-5545-FC90C07D1817}"/>
              </a:ext>
            </a:extLst>
          </p:cNvPr>
          <p:cNvGrpSpPr/>
          <p:nvPr/>
        </p:nvGrpSpPr>
        <p:grpSpPr>
          <a:xfrm>
            <a:off x="291868" y="6257553"/>
            <a:ext cx="6221240" cy="570186"/>
            <a:chOff x="300000" y="4099297"/>
            <a:chExt cx="6221240" cy="570186"/>
          </a:xfrm>
        </p:grpSpPr>
        <p:grpSp>
          <p:nvGrpSpPr>
            <p:cNvPr id="191" name="Overall ratings">
              <a:extLst>
                <a:ext uri="{FF2B5EF4-FFF2-40B4-BE49-F238E27FC236}">
                  <a16:creationId xmlns:a16="http://schemas.microsoft.com/office/drawing/2014/main" id="{83FDA15B-3161-3DFF-4757-346C2390A872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224" name="Not rated">
                <a:extLst>
                  <a:ext uri="{FF2B5EF4-FFF2-40B4-BE49-F238E27FC236}">
                    <a16:creationId xmlns:a16="http://schemas.microsoft.com/office/drawing/2014/main" id="{E4959F2E-EE56-B75A-BDE0-D13E1D85D3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25" name="Inadequate">
                <a:extLst>
                  <a:ext uri="{FF2B5EF4-FFF2-40B4-BE49-F238E27FC236}">
                    <a16:creationId xmlns:a16="http://schemas.microsoft.com/office/drawing/2014/main" id="{5BFD35AC-DD03-4592-7068-2F06FC503F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26" name="Requires improvement">
                <a:extLst>
                  <a:ext uri="{FF2B5EF4-FFF2-40B4-BE49-F238E27FC236}">
                    <a16:creationId xmlns:a16="http://schemas.microsoft.com/office/drawing/2014/main" id="{B64FB765-A12D-43AE-BC6B-0001BDD4E2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27" name="Good">
                <a:extLst>
                  <a:ext uri="{FF2B5EF4-FFF2-40B4-BE49-F238E27FC236}">
                    <a16:creationId xmlns:a16="http://schemas.microsoft.com/office/drawing/2014/main" id="{E8806DD6-1342-537E-17B5-371EED3CFE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28" name="Outstanding">
                <a:extLst>
                  <a:ext uri="{FF2B5EF4-FFF2-40B4-BE49-F238E27FC236}">
                    <a16:creationId xmlns:a16="http://schemas.microsoft.com/office/drawing/2014/main" id="{63A5EF0F-DE6F-6575-97CE-1D68A80522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92" name="Well-led ratings">
              <a:extLst>
                <a:ext uri="{FF2B5EF4-FFF2-40B4-BE49-F238E27FC236}">
                  <a16:creationId xmlns:a16="http://schemas.microsoft.com/office/drawing/2014/main" id="{974C5643-3C2C-5206-AFDA-EE7D81436997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219" name="Not rated">
                <a:extLst>
                  <a:ext uri="{FF2B5EF4-FFF2-40B4-BE49-F238E27FC236}">
                    <a16:creationId xmlns:a16="http://schemas.microsoft.com/office/drawing/2014/main" id="{9E4C0C65-48F2-1BEB-305E-24057715C4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20" name="Inadequate">
                <a:extLst>
                  <a:ext uri="{FF2B5EF4-FFF2-40B4-BE49-F238E27FC236}">
                    <a16:creationId xmlns:a16="http://schemas.microsoft.com/office/drawing/2014/main" id="{8B6C30A8-42FE-0B1B-A6AB-9822E51436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21" name="Requires improvement">
                <a:extLst>
                  <a:ext uri="{FF2B5EF4-FFF2-40B4-BE49-F238E27FC236}">
                    <a16:creationId xmlns:a16="http://schemas.microsoft.com/office/drawing/2014/main" id="{CCF10858-E66B-097F-F50F-1404967A68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22" name="Good">
                <a:extLst>
                  <a:ext uri="{FF2B5EF4-FFF2-40B4-BE49-F238E27FC236}">
                    <a16:creationId xmlns:a16="http://schemas.microsoft.com/office/drawing/2014/main" id="{468DE1AF-1543-10BF-9919-16D4B7C797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23" name="Outstanding">
                <a:extLst>
                  <a:ext uri="{FF2B5EF4-FFF2-40B4-BE49-F238E27FC236}">
                    <a16:creationId xmlns:a16="http://schemas.microsoft.com/office/drawing/2014/main" id="{823C4ECB-8F9B-E939-6A12-1B4EF3605C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93" name="Responsive ratings">
              <a:extLst>
                <a:ext uri="{FF2B5EF4-FFF2-40B4-BE49-F238E27FC236}">
                  <a16:creationId xmlns:a16="http://schemas.microsoft.com/office/drawing/2014/main" id="{23DED07C-E880-450B-1F91-3B91C7A62EA2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214" name="Not rated">
                <a:extLst>
                  <a:ext uri="{FF2B5EF4-FFF2-40B4-BE49-F238E27FC236}">
                    <a16:creationId xmlns:a16="http://schemas.microsoft.com/office/drawing/2014/main" id="{167F6F54-3C1B-E8DF-F1F4-CC9CD293C8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15" name="Inadequate">
                <a:extLst>
                  <a:ext uri="{FF2B5EF4-FFF2-40B4-BE49-F238E27FC236}">
                    <a16:creationId xmlns:a16="http://schemas.microsoft.com/office/drawing/2014/main" id="{99E8BEA8-7164-60E4-E56F-09D2626C20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16" name="Requires improvement">
                <a:extLst>
                  <a:ext uri="{FF2B5EF4-FFF2-40B4-BE49-F238E27FC236}">
                    <a16:creationId xmlns:a16="http://schemas.microsoft.com/office/drawing/2014/main" id="{F83AD0EB-1839-E42F-99A3-E8E46B602A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17" name="Good">
                <a:extLst>
                  <a:ext uri="{FF2B5EF4-FFF2-40B4-BE49-F238E27FC236}">
                    <a16:creationId xmlns:a16="http://schemas.microsoft.com/office/drawing/2014/main" id="{D6E4A717-71BE-0770-02E8-4E9874851F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18" name="Outstanding">
                <a:extLst>
                  <a:ext uri="{FF2B5EF4-FFF2-40B4-BE49-F238E27FC236}">
                    <a16:creationId xmlns:a16="http://schemas.microsoft.com/office/drawing/2014/main" id="{E92376AF-9F0E-261E-E7A8-B62DEDDDA1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94" name="Caring ratings">
              <a:extLst>
                <a:ext uri="{FF2B5EF4-FFF2-40B4-BE49-F238E27FC236}">
                  <a16:creationId xmlns:a16="http://schemas.microsoft.com/office/drawing/2014/main" id="{99E45626-0AE4-809A-8926-17590994AD09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209" name="Not rated">
                <a:extLst>
                  <a:ext uri="{FF2B5EF4-FFF2-40B4-BE49-F238E27FC236}">
                    <a16:creationId xmlns:a16="http://schemas.microsoft.com/office/drawing/2014/main" id="{C696DC21-3F8C-7914-3584-69C59BF7A1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10" name="Inadequate">
                <a:extLst>
                  <a:ext uri="{FF2B5EF4-FFF2-40B4-BE49-F238E27FC236}">
                    <a16:creationId xmlns:a16="http://schemas.microsoft.com/office/drawing/2014/main" id="{EA6C4791-4C5F-24EE-C8EE-F27F550CEB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11" name="Requires improvement">
                <a:extLst>
                  <a:ext uri="{FF2B5EF4-FFF2-40B4-BE49-F238E27FC236}">
                    <a16:creationId xmlns:a16="http://schemas.microsoft.com/office/drawing/2014/main" id="{84A2921B-6ED7-8C37-2DE4-8C520F6003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12" name="Good">
                <a:extLst>
                  <a:ext uri="{FF2B5EF4-FFF2-40B4-BE49-F238E27FC236}">
                    <a16:creationId xmlns:a16="http://schemas.microsoft.com/office/drawing/2014/main" id="{EFB0CEEA-E288-8847-73CF-411DE04920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13" name="Outstanding">
                <a:extLst>
                  <a:ext uri="{FF2B5EF4-FFF2-40B4-BE49-F238E27FC236}">
                    <a16:creationId xmlns:a16="http://schemas.microsoft.com/office/drawing/2014/main" id="{D9CF907A-6B9E-911E-1D05-776893DF3E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95" name="Effective ratings">
              <a:extLst>
                <a:ext uri="{FF2B5EF4-FFF2-40B4-BE49-F238E27FC236}">
                  <a16:creationId xmlns:a16="http://schemas.microsoft.com/office/drawing/2014/main" id="{340A4CD4-CAF9-4FD6-6860-FA78E77A7EB7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204" name="Not rated">
                <a:extLst>
                  <a:ext uri="{FF2B5EF4-FFF2-40B4-BE49-F238E27FC236}">
                    <a16:creationId xmlns:a16="http://schemas.microsoft.com/office/drawing/2014/main" id="{966ADE9F-437E-2BC9-91A8-FBBAFCFA8C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05" name="Inadequate">
                <a:extLst>
                  <a:ext uri="{FF2B5EF4-FFF2-40B4-BE49-F238E27FC236}">
                    <a16:creationId xmlns:a16="http://schemas.microsoft.com/office/drawing/2014/main" id="{C52B14FB-0BA0-F5B0-5F26-462B974CDD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06" name="Requires improvement">
                <a:extLst>
                  <a:ext uri="{FF2B5EF4-FFF2-40B4-BE49-F238E27FC236}">
                    <a16:creationId xmlns:a16="http://schemas.microsoft.com/office/drawing/2014/main" id="{C7DE2C74-8A3E-35D8-A6AA-57069021B5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07" name="Good">
                <a:extLst>
                  <a:ext uri="{FF2B5EF4-FFF2-40B4-BE49-F238E27FC236}">
                    <a16:creationId xmlns:a16="http://schemas.microsoft.com/office/drawing/2014/main" id="{F663C6EE-3582-D0EF-AF4E-72BAE3390A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08" name="Outstanding">
                <a:extLst>
                  <a:ext uri="{FF2B5EF4-FFF2-40B4-BE49-F238E27FC236}">
                    <a16:creationId xmlns:a16="http://schemas.microsoft.com/office/drawing/2014/main" id="{61A31126-5FBE-11D9-B88E-B4AE20E578C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96" name="Safe ratings">
              <a:extLst>
                <a:ext uri="{FF2B5EF4-FFF2-40B4-BE49-F238E27FC236}">
                  <a16:creationId xmlns:a16="http://schemas.microsoft.com/office/drawing/2014/main" id="{1620E2F0-4DCE-4EEA-D83A-1A5454C3940E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199" name="Not rated">
                <a:extLst>
                  <a:ext uri="{FF2B5EF4-FFF2-40B4-BE49-F238E27FC236}">
                    <a16:creationId xmlns:a16="http://schemas.microsoft.com/office/drawing/2014/main" id="{09C5B502-8C54-2D0A-6B5C-E4C1992BA2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00" name="Inadequate">
                <a:extLst>
                  <a:ext uri="{FF2B5EF4-FFF2-40B4-BE49-F238E27FC236}">
                    <a16:creationId xmlns:a16="http://schemas.microsoft.com/office/drawing/2014/main" id="{A2C8EDF3-EA45-08EF-074F-F80E5BC39D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01" name="Requires improvement">
                <a:extLst>
                  <a:ext uri="{FF2B5EF4-FFF2-40B4-BE49-F238E27FC236}">
                    <a16:creationId xmlns:a16="http://schemas.microsoft.com/office/drawing/2014/main" id="{F13E03F3-F0C9-7AAC-2B2F-20E861AEAC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02" name="Good">
                <a:extLst>
                  <a:ext uri="{FF2B5EF4-FFF2-40B4-BE49-F238E27FC236}">
                    <a16:creationId xmlns:a16="http://schemas.microsoft.com/office/drawing/2014/main" id="{00C58A51-6F0C-4999-6145-4BBDA1797B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03" name="Outstanding">
                <a:extLst>
                  <a:ext uri="{FF2B5EF4-FFF2-40B4-BE49-F238E27FC236}">
                    <a16:creationId xmlns:a16="http://schemas.microsoft.com/office/drawing/2014/main" id="{845908C8-7001-4744-4BC1-4DF7F0F6F87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197" name="Core service 5 box">
              <a:extLst>
                <a:ext uri="{FF2B5EF4-FFF2-40B4-BE49-F238E27FC236}">
                  <a16:creationId xmlns:a16="http://schemas.microsoft.com/office/drawing/2014/main" id="{B676DBE4-A83F-0D04-5E73-8D3DC63AF4B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198" name="Core service 5 name">
              <a:extLst>
                <a:ext uri="{FF2B5EF4-FFF2-40B4-BE49-F238E27FC236}">
                  <a16:creationId xmlns:a16="http://schemas.microsoft.com/office/drawing/2014/main" id="{C6FA7A45-CF1C-1F53-6DDE-6463DC95AA2C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151" name="Core service 4">
            <a:extLst>
              <a:ext uri="{FF2B5EF4-FFF2-40B4-BE49-F238E27FC236}">
                <a16:creationId xmlns:a16="http://schemas.microsoft.com/office/drawing/2014/main" id="{17539EF8-DC60-D290-1304-55DEDEA040C8}"/>
              </a:ext>
            </a:extLst>
          </p:cNvPr>
          <p:cNvGrpSpPr/>
          <p:nvPr/>
        </p:nvGrpSpPr>
        <p:grpSpPr>
          <a:xfrm>
            <a:off x="291868" y="5746369"/>
            <a:ext cx="6221240" cy="570186"/>
            <a:chOff x="300000" y="4099297"/>
            <a:chExt cx="6221240" cy="570186"/>
          </a:xfrm>
        </p:grpSpPr>
        <p:grpSp>
          <p:nvGrpSpPr>
            <p:cNvPr id="152" name="Overall ratings">
              <a:extLst>
                <a:ext uri="{FF2B5EF4-FFF2-40B4-BE49-F238E27FC236}">
                  <a16:creationId xmlns:a16="http://schemas.microsoft.com/office/drawing/2014/main" id="{239471D2-EA55-692F-AA74-FC3310AAD131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185" name="Not rated">
                <a:extLst>
                  <a:ext uri="{FF2B5EF4-FFF2-40B4-BE49-F238E27FC236}">
                    <a16:creationId xmlns:a16="http://schemas.microsoft.com/office/drawing/2014/main" id="{500A3B9A-FE73-C744-507D-7E3439CBB4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86" name="Inadequate">
                <a:extLst>
                  <a:ext uri="{FF2B5EF4-FFF2-40B4-BE49-F238E27FC236}">
                    <a16:creationId xmlns:a16="http://schemas.microsoft.com/office/drawing/2014/main" id="{08733E6C-49A0-EC5F-C01D-4AA9F16AFD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87" name="Requires improvement">
                <a:extLst>
                  <a:ext uri="{FF2B5EF4-FFF2-40B4-BE49-F238E27FC236}">
                    <a16:creationId xmlns:a16="http://schemas.microsoft.com/office/drawing/2014/main" id="{1DF5F40D-E3E3-22EF-7BD8-2B099DB4BDB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88" name="Good">
                <a:extLst>
                  <a:ext uri="{FF2B5EF4-FFF2-40B4-BE49-F238E27FC236}">
                    <a16:creationId xmlns:a16="http://schemas.microsoft.com/office/drawing/2014/main" id="{413AB5FE-78C2-A187-37CA-BB562B9914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89" name="Outstanding">
                <a:extLst>
                  <a:ext uri="{FF2B5EF4-FFF2-40B4-BE49-F238E27FC236}">
                    <a16:creationId xmlns:a16="http://schemas.microsoft.com/office/drawing/2014/main" id="{913BF157-FE52-CE1D-984E-4D841815B6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53" name="Well-led ratings">
              <a:extLst>
                <a:ext uri="{FF2B5EF4-FFF2-40B4-BE49-F238E27FC236}">
                  <a16:creationId xmlns:a16="http://schemas.microsoft.com/office/drawing/2014/main" id="{8D88D025-3E5A-CBEE-FBCD-454FAECA5F9B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180" name="Not rated">
                <a:extLst>
                  <a:ext uri="{FF2B5EF4-FFF2-40B4-BE49-F238E27FC236}">
                    <a16:creationId xmlns:a16="http://schemas.microsoft.com/office/drawing/2014/main" id="{48FC2504-989E-9447-AD34-A7AA92DED7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81" name="Inadequate">
                <a:extLst>
                  <a:ext uri="{FF2B5EF4-FFF2-40B4-BE49-F238E27FC236}">
                    <a16:creationId xmlns:a16="http://schemas.microsoft.com/office/drawing/2014/main" id="{803A6D22-2C46-82E6-00AA-D93ED3F3F8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82" name="Requires improvement">
                <a:extLst>
                  <a:ext uri="{FF2B5EF4-FFF2-40B4-BE49-F238E27FC236}">
                    <a16:creationId xmlns:a16="http://schemas.microsoft.com/office/drawing/2014/main" id="{A84D3C43-A14D-E1DC-4C2A-1BD9E79BA4D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83" name="Good">
                <a:extLst>
                  <a:ext uri="{FF2B5EF4-FFF2-40B4-BE49-F238E27FC236}">
                    <a16:creationId xmlns:a16="http://schemas.microsoft.com/office/drawing/2014/main" id="{DB0487E3-3056-049F-8B57-A13A57A6CA7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84" name="Outstanding">
                <a:extLst>
                  <a:ext uri="{FF2B5EF4-FFF2-40B4-BE49-F238E27FC236}">
                    <a16:creationId xmlns:a16="http://schemas.microsoft.com/office/drawing/2014/main" id="{925490BE-4FFD-D5DC-941C-20EA332198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54" name="Responsive ratings">
              <a:extLst>
                <a:ext uri="{FF2B5EF4-FFF2-40B4-BE49-F238E27FC236}">
                  <a16:creationId xmlns:a16="http://schemas.microsoft.com/office/drawing/2014/main" id="{AB5BE022-F49D-AE93-B463-22F9C7F4BF9C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175" name="Not rated">
                <a:extLst>
                  <a:ext uri="{FF2B5EF4-FFF2-40B4-BE49-F238E27FC236}">
                    <a16:creationId xmlns:a16="http://schemas.microsoft.com/office/drawing/2014/main" id="{6EEA5B81-7848-133A-27EB-B27B4EE39F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76" name="Inadequate">
                <a:extLst>
                  <a:ext uri="{FF2B5EF4-FFF2-40B4-BE49-F238E27FC236}">
                    <a16:creationId xmlns:a16="http://schemas.microsoft.com/office/drawing/2014/main" id="{0AD1BC08-8E81-F52F-CCC9-8467598C42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77" name="Requires improvement">
                <a:extLst>
                  <a:ext uri="{FF2B5EF4-FFF2-40B4-BE49-F238E27FC236}">
                    <a16:creationId xmlns:a16="http://schemas.microsoft.com/office/drawing/2014/main" id="{449C17BA-8DA7-52B1-4544-B4ADD0B11B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78" name="Good">
                <a:extLst>
                  <a:ext uri="{FF2B5EF4-FFF2-40B4-BE49-F238E27FC236}">
                    <a16:creationId xmlns:a16="http://schemas.microsoft.com/office/drawing/2014/main" id="{9D9076A7-1B34-792D-33FE-0070F99966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79" name="Outstanding">
                <a:extLst>
                  <a:ext uri="{FF2B5EF4-FFF2-40B4-BE49-F238E27FC236}">
                    <a16:creationId xmlns:a16="http://schemas.microsoft.com/office/drawing/2014/main" id="{DE830126-71E7-BECD-78C6-C09A843E40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55" name="Caring ratings">
              <a:extLst>
                <a:ext uri="{FF2B5EF4-FFF2-40B4-BE49-F238E27FC236}">
                  <a16:creationId xmlns:a16="http://schemas.microsoft.com/office/drawing/2014/main" id="{18D1F948-0EC9-ED34-C608-48038426A606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170" name="Not rated">
                <a:extLst>
                  <a:ext uri="{FF2B5EF4-FFF2-40B4-BE49-F238E27FC236}">
                    <a16:creationId xmlns:a16="http://schemas.microsoft.com/office/drawing/2014/main" id="{1D15EA1B-C271-4A68-6958-A757E0C8FE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71" name="Inadequate">
                <a:extLst>
                  <a:ext uri="{FF2B5EF4-FFF2-40B4-BE49-F238E27FC236}">
                    <a16:creationId xmlns:a16="http://schemas.microsoft.com/office/drawing/2014/main" id="{6416B3D9-168D-4767-C7C0-6962A3F8EC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72" name="Requires improvement">
                <a:extLst>
                  <a:ext uri="{FF2B5EF4-FFF2-40B4-BE49-F238E27FC236}">
                    <a16:creationId xmlns:a16="http://schemas.microsoft.com/office/drawing/2014/main" id="{3B8C0969-4F74-A91B-8F6A-A5ED63A23B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73" name="Good">
                <a:extLst>
                  <a:ext uri="{FF2B5EF4-FFF2-40B4-BE49-F238E27FC236}">
                    <a16:creationId xmlns:a16="http://schemas.microsoft.com/office/drawing/2014/main" id="{4E6D00F1-58F3-B863-7122-001FB340D7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74" name="Outstanding">
                <a:extLst>
                  <a:ext uri="{FF2B5EF4-FFF2-40B4-BE49-F238E27FC236}">
                    <a16:creationId xmlns:a16="http://schemas.microsoft.com/office/drawing/2014/main" id="{66C446E3-7DA7-E52F-3C3E-E2110DC577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56" name="Effective ratings">
              <a:extLst>
                <a:ext uri="{FF2B5EF4-FFF2-40B4-BE49-F238E27FC236}">
                  <a16:creationId xmlns:a16="http://schemas.microsoft.com/office/drawing/2014/main" id="{579FE3C7-E9DD-F0C5-1969-F4B6A12F1B8D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165" name="Not rated">
                <a:extLst>
                  <a:ext uri="{FF2B5EF4-FFF2-40B4-BE49-F238E27FC236}">
                    <a16:creationId xmlns:a16="http://schemas.microsoft.com/office/drawing/2014/main" id="{D94ABE0C-1D71-CBC1-C265-F7DE66FC4B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66" name="Inadequate">
                <a:extLst>
                  <a:ext uri="{FF2B5EF4-FFF2-40B4-BE49-F238E27FC236}">
                    <a16:creationId xmlns:a16="http://schemas.microsoft.com/office/drawing/2014/main" id="{88088A17-B366-BBF5-B882-53784B64B7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67" name="Requires improvement">
                <a:extLst>
                  <a:ext uri="{FF2B5EF4-FFF2-40B4-BE49-F238E27FC236}">
                    <a16:creationId xmlns:a16="http://schemas.microsoft.com/office/drawing/2014/main" id="{1B8B49E5-29D9-2818-79B6-AB7812B010C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68" name="Good">
                <a:extLst>
                  <a:ext uri="{FF2B5EF4-FFF2-40B4-BE49-F238E27FC236}">
                    <a16:creationId xmlns:a16="http://schemas.microsoft.com/office/drawing/2014/main" id="{66D99FA6-B88C-B1AA-1D3A-96B2C9797F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69" name="Outstanding">
                <a:extLst>
                  <a:ext uri="{FF2B5EF4-FFF2-40B4-BE49-F238E27FC236}">
                    <a16:creationId xmlns:a16="http://schemas.microsoft.com/office/drawing/2014/main" id="{C2F01F1F-AC67-80BD-9255-46F0111F4A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57" name="Safe ratings">
              <a:extLst>
                <a:ext uri="{FF2B5EF4-FFF2-40B4-BE49-F238E27FC236}">
                  <a16:creationId xmlns:a16="http://schemas.microsoft.com/office/drawing/2014/main" id="{4C75EA16-0359-441F-A421-FBB58628C09F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160" name="Not rated">
                <a:extLst>
                  <a:ext uri="{FF2B5EF4-FFF2-40B4-BE49-F238E27FC236}">
                    <a16:creationId xmlns:a16="http://schemas.microsoft.com/office/drawing/2014/main" id="{051A5ECD-9575-307D-EE41-2FD77CA8E5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61" name="Inadequate">
                <a:extLst>
                  <a:ext uri="{FF2B5EF4-FFF2-40B4-BE49-F238E27FC236}">
                    <a16:creationId xmlns:a16="http://schemas.microsoft.com/office/drawing/2014/main" id="{F1FA557E-4F78-B8E6-B6EC-AC80C2D73B8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62" name="Requires improvement">
                <a:extLst>
                  <a:ext uri="{FF2B5EF4-FFF2-40B4-BE49-F238E27FC236}">
                    <a16:creationId xmlns:a16="http://schemas.microsoft.com/office/drawing/2014/main" id="{C64FC5EF-8BB7-786A-224C-EF889284EC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63" name="Good">
                <a:extLst>
                  <a:ext uri="{FF2B5EF4-FFF2-40B4-BE49-F238E27FC236}">
                    <a16:creationId xmlns:a16="http://schemas.microsoft.com/office/drawing/2014/main" id="{5034BD0C-8B0B-B566-9E11-3EE463BC53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64" name="Outstanding">
                <a:extLst>
                  <a:ext uri="{FF2B5EF4-FFF2-40B4-BE49-F238E27FC236}">
                    <a16:creationId xmlns:a16="http://schemas.microsoft.com/office/drawing/2014/main" id="{8539DCE2-55D7-7082-B64C-3F6A13B977F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158" name="Core service 4 box">
              <a:extLst>
                <a:ext uri="{FF2B5EF4-FFF2-40B4-BE49-F238E27FC236}">
                  <a16:creationId xmlns:a16="http://schemas.microsoft.com/office/drawing/2014/main" id="{0D8C1D65-291B-653A-CE78-ADCF2C3120E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159" name="Core service 4 name">
              <a:extLst>
                <a:ext uri="{FF2B5EF4-FFF2-40B4-BE49-F238E27FC236}">
                  <a16:creationId xmlns:a16="http://schemas.microsoft.com/office/drawing/2014/main" id="{5D7F9BBB-FEDA-0099-EDE0-3FA40626E34B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112" name="Core service 3">
            <a:extLst>
              <a:ext uri="{FF2B5EF4-FFF2-40B4-BE49-F238E27FC236}">
                <a16:creationId xmlns:a16="http://schemas.microsoft.com/office/drawing/2014/main" id="{F81DCFF0-0DE6-C49D-B868-CCDB1B706255}"/>
              </a:ext>
            </a:extLst>
          </p:cNvPr>
          <p:cNvGrpSpPr/>
          <p:nvPr/>
        </p:nvGrpSpPr>
        <p:grpSpPr>
          <a:xfrm>
            <a:off x="291868" y="5235185"/>
            <a:ext cx="6221240" cy="570186"/>
            <a:chOff x="300000" y="4099297"/>
            <a:chExt cx="6221240" cy="570186"/>
          </a:xfrm>
        </p:grpSpPr>
        <p:grpSp>
          <p:nvGrpSpPr>
            <p:cNvPr id="113" name="Overall ratings">
              <a:extLst>
                <a:ext uri="{FF2B5EF4-FFF2-40B4-BE49-F238E27FC236}">
                  <a16:creationId xmlns:a16="http://schemas.microsoft.com/office/drawing/2014/main" id="{795B8ECB-5C2E-E51E-CC08-D442B1F17D0F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146" name="Not rated">
                <a:extLst>
                  <a:ext uri="{FF2B5EF4-FFF2-40B4-BE49-F238E27FC236}">
                    <a16:creationId xmlns:a16="http://schemas.microsoft.com/office/drawing/2014/main" id="{F5B42EC9-D588-82B1-4C52-B6ABCD34D8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47" name="Inadequate">
                <a:extLst>
                  <a:ext uri="{FF2B5EF4-FFF2-40B4-BE49-F238E27FC236}">
                    <a16:creationId xmlns:a16="http://schemas.microsoft.com/office/drawing/2014/main" id="{BB985B6F-0F3E-FD51-5A4A-0149AB25405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48" name="Requires improvement">
                <a:extLst>
                  <a:ext uri="{FF2B5EF4-FFF2-40B4-BE49-F238E27FC236}">
                    <a16:creationId xmlns:a16="http://schemas.microsoft.com/office/drawing/2014/main" id="{4CAEBBA0-6C63-3611-A161-38872399EE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49" name="Good">
                <a:extLst>
                  <a:ext uri="{FF2B5EF4-FFF2-40B4-BE49-F238E27FC236}">
                    <a16:creationId xmlns:a16="http://schemas.microsoft.com/office/drawing/2014/main" id="{FF1C287B-F767-30BE-F697-96ED937DCC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50" name="Outstanding">
                <a:extLst>
                  <a:ext uri="{FF2B5EF4-FFF2-40B4-BE49-F238E27FC236}">
                    <a16:creationId xmlns:a16="http://schemas.microsoft.com/office/drawing/2014/main" id="{277A7BFE-3E09-2A5A-3390-237036453E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14" name="Well-led ratings">
              <a:extLst>
                <a:ext uri="{FF2B5EF4-FFF2-40B4-BE49-F238E27FC236}">
                  <a16:creationId xmlns:a16="http://schemas.microsoft.com/office/drawing/2014/main" id="{FB7BB753-EBD5-BA5F-B1E3-1DC84A285C30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141" name="Not rated">
                <a:extLst>
                  <a:ext uri="{FF2B5EF4-FFF2-40B4-BE49-F238E27FC236}">
                    <a16:creationId xmlns:a16="http://schemas.microsoft.com/office/drawing/2014/main" id="{41C62580-6E28-94BC-53AB-F98889A0DE2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42" name="Inadequate">
                <a:extLst>
                  <a:ext uri="{FF2B5EF4-FFF2-40B4-BE49-F238E27FC236}">
                    <a16:creationId xmlns:a16="http://schemas.microsoft.com/office/drawing/2014/main" id="{CDFD9ECF-A8DC-D356-985E-FCC2E2B7D5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43" name="Requires improvement">
                <a:extLst>
                  <a:ext uri="{FF2B5EF4-FFF2-40B4-BE49-F238E27FC236}">
                    <a16:creationId xmlns:a16="http://schemas.microsoft.com/office/drawing/2014/main" id="{A827CFD1-3D11-8044-4EF6-D724A162A6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44" name="Good">
                <a:extLst>
                  <a:ext uri="{FF2B5EF4-FFF2-40B4-BE49-F238E27FC236}">
                    <a16:creationId xmlns:a16="http://schemas.microsoft.com/office/drawing/2014/main" id="{9C1E9E94-1558-7E8B-BD73-29B53C2E0D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45" name="Outstanding">
                <a:extLst>
                  <a:ext uri="{FF2B5EF4-FFF2-40B4-BE49-F238E27FC236}">
                    <a16:creationId xmlns:a16="http://schemas.microsoft.com/office/drawing/2014/main" id="{F7AF36F0-F0D9-8972-BD9F-3EE1A1C96D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15" name="Responsive ratings">
              <a:extLst>
                <a:ext uri="{FF2B5EF4-FFF2-40B4-BE49-F238E27FC236}">
                  <a16:creationId xmlns:a16="http://schemas.microsoft.com/office/drawing/2014/main" id="{78A91D67-DA68-BD04-2AA5-CC730DDF5DC5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136" name="Not rated">
                <a:extLst>
                  <a:ext uri="{FF2B5EF4-FFF2-40B4-BE49-F238E27FC236}">
                    <a16:creationId xmlns:a16="http://schemas.microsoft.com/office/drawing/2014/main" id="{243D4B5D-E581-1BA3-07D3-0D5DA80A54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37" name="Inadequate">
                <a:extLst>
                  <a:ext uri="{FF2B5EF4-FFF2-40B4-BE49-F238E27FC236}">
                    <a16:creationId xmlns:a16="http://schemas.microsoft.com/office/drawing/2014/main" id="{22B76AEB-6A1E-2BFC-3906-611E111C95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38" name="Requires improvement">
                <a:extLst>
                  <a:ext uri="{FF2B5EF4-FFF2-40B4-BE49-F238E27FC236}">
                    <a16:creationId xmlns:a16="http://schemas.microsoft.com/office/drawing/2014/main" id="{C632B1FB-623B-7B48-13EC-B334C6828D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39" name="Good">
                <a:extLst>
                  <a:ext uri="{FF2B5EF4-FFF2-40B4-BE49-F238E27FC236}">
                    <a16:creationId xmlns:a16="http://schemas.microsoft.com/office/drawing/2014/main" id="{F9CE379C-115E-6A10-C6EE-EE019F0DB3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40" name="Outstanding">
                <a:extLst>
                  <a:ext uri="{FF2B5EF4-FFF2-40B4-BE49-F238E27FC236}">
                    <a16:creationId xmlns:a16="http://schemas.microsoft.com/office/drawing/2014/main" id="{EBD11736-8B0E-18DF-D916-57B7207CA0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16" name="Caring ratings">
              <a:extLst>
                <a:ext uri="{FF2B5EF4-FFF2-40B4-BE49-F238E27FC236}">
                  <a16:creationId xmlns:a16="http://schemas.microsoft.com/office/drawing/2014/main" id="{59BF1C75-2101-F59D-FE0A-603B1CBFE0C6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131" name="Not rated">
                <a:extLst>
                  <a:ext uri="{FF2B5EF4-FFF2-40B4-BE49-F238E27FC236}">
                    <a16:creationId xmlns:a16="http://schemas.microsoft.com/office/drawing/2014/main" id="{11C310D3-0129-1F19-B439-F002829CEC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32" name="Inadequate">
                <a:extLst>
                  <a:ext uri="{FF2B5EF4-FFF2-40B4-BE49-F238E27FC236}">
                    <a16:creationId xmlns:a16="http://schemas.microsoft.com/office/drawing/2014/main" id="{E72DD0E7-7737-D557-4BF7-299A60EEDD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33" name="Requires improvement">
                <a:extLst>
                  <a:ext uri="{FF2B5EF4-FFF2-40B4-BE49-F238E27FC236}">
                    <a16:creationId xmlns:a16="http://schemas.microsoft.com/office/drawing/2014/main" id="{4703EDC7-F6DE-A27A-4307-394923C501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34" name="Good">
                <a:extLst>
                  <a:ext uri="{FF2B5EF4-FFF2-40B4-BE49-F238E27FC236}">
                    <a16:creationId xmlns:a16="http://schemas.microsoft.com/office/drawing/2014/main" id="{51C7D574-7C06-6825-B767-8E177733DF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35" name="Outstanding">
                <a:extLst>
                  <a:ext uri="{FF2B5EF4-FFF2-40B4-BE49-F238E27FC236}">
                    <a16:creationId xmlns:a16="http://schemas.microsoft.com/office/drawing/2014/main" id="{C6C6BBF6-D5EC-6CB4-048D-3A966C8A93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17" name="Effective ratings">
              <a:extLst>
                <a:ext uri="{FF2B5EF4-FFF2-40B4-BE49-F238E27FC236}">
                  <a16:creationId xmlns:a16="http://schemas.microsoft.com/office/drawing/2014/main" id="{62D21AEA-4B80-1895-6EA2-E222975522A4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126" name="Not rated">
                <a:extLst>
                  <a:ext uri="{FF2B5EF4-FFF2-40B4-BE49-F238E27FC236}">
                    <a16:creationId xmlns:a16="http://schemas.microsoft.com/office/drawing/2014/main" id="{A150B369-B300-89B0-7DFB-4D9A290E32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27" name="Inadequate">
                <a:extLst>
                  <a:ext uri="{FF2B5EF4-FFF2-40B4-BE49-F238E27FC236}">
                    <a16:creationId xmlns:a16="http://schemas.microsoft.com/office/drawing/2014/main" id="{8ACD9266-FB38-9E61-F11D-04A061687F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28" name="Requires improvement">
                <a:extLst>
                  <a:ext uri="{FF2B5EF4-FFF2-40B4-BE49-F238E27FC236}">
                    <a16:creationId xmlns:a16="http://schemas.microsoft.com/office/drawing/2014/main" id="{590FF95D-C8C7-FB77-F86A-7B8FB19684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29" name="Good">
                <a:extLst>
                  <a:ext uri="{FF2B5EF4-FFF2-40B4-BE49-F238E27FC236}">
                    <a16:creationId xmlns:a16="http://schemas.microsoft.com/office/drawing/2014/main" id="{71E79A7C-BEC9-2D8E-28FB-D6A18BEC71D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30" name="Outstanding">
                <a:extLst>
                  <a:ext uri="{FF2B5EF4-FFF2-40B4-BE49-F238E27FC236}">
                    <a16:creationId xmlns:a16="http://schemas.microsoft.com/office/drawing/2014/main" id="{22BBD8E6-D579-8169-4722-6887624E66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18" name="Safe ratings">
              <a:extLst>
                <a:ext uri="{FF2B5EF4-FFF2-40B4-BE49-F238E27FC236}">
                  <a16:creationId xmlns:a16="http://schemas.microsoft.com/office/drawing/2014/main" id="{7CC49137-637E-468A-65AD-6D401763B762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121" name="Not rated">
                <a:extLst>
                  <a:ext uri="{FF2B5EF4-FFF2-40B4-BE49-F238E27FC236}">
                    <a16:creationId xmlns:a16="http://schemas.microsoft.com/office/drawing/2014/main" id="{3598C0A9-B9D0-EB56-CC5E-AB20DA39E6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22" name="Inadequate">
                <a:extLst>
                  <a:ext uri="{FF2B5EF4-FFF2-40B4-BE49-F238E27FC236}">
                    <a16:creationId xmlns:a16="http://schemas.microsoft.com/office/drawing/2014/main" id="{52074E4F-CD07-9AA9-31FC-2A57B97854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23" name="Requires improvement">
                <a:extLst>
                  <a:ext uri="{FF2B5EF4-FFF2-40B4-BE49-F238E27FC236}">
                    <a16:creationId xmlns:a16="http://schemas.microsoft.com/office/drawing/2014/main" id="{DEF1C070-7FF7-17EE-1C7F-8A7F8D094C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24" name="Good">
                <a:extLst>
                  <a:ext uri="{FF2B5EF4-FFF2-40B4-BE49-F238E27FC236}">
                    <a16:creationId xmlns:a16="http://schemas.microsoft.com/office/drawing/2014/main" id="{787B8E73-E4F0-1A0A-58AE-734F377EB6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25" name="Outstanding">
                <a:extLst>
                  <a:ext uri="{FF2B5EF4-FFF2-40B4-BE49-F238E27FC236}">
                    <a16:creationId xmlns:a16="http://schemas.microsoft.com/office/drawing/2014/main" id="{2CDE6DD9-55A9-882E-42CD-EA0C41127F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119" name="Core service 3 box">
              <a:extLst>
                <a:ext uri="{FF2B5EF4-FFF2-40B4-BE49-F238E27FC236}">
                  <a16:creationId xmlns:a16="http://schemas.microsoft.com/office/drawing/2014/main" id="{948E3B97-7293-7F35-FE01-9FE5EF2F8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120" name="Core service 3 name">
              <a:extLst>
                <a:ext uri="{FF2B5EF4-FFF2-40B4-BE49-F238E27FC236}">
                  <a16:creationId xmlns:a16="http://schemas.microsoft.com/office/drawing/2014/main" id="{F87A6A4A-21A9-9BE5-D0E4-93EE491ECEA7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73" name="Core service 2">
            <a:extLst>
              <a:ext uri="{FF2B5EF4-FFF2-40B4-BE49-F238E27FC236}">
                <a16:creationId xmlns:a16="http://schemas.microsoft.com/office/drawing/2014/main" id="{01B3A1E9-B8D3-18BC-8020-78AC3275A64E}"/>
              </a:ext>
            </a:extLst>
          </p:cNvPr>
          <p:cNvGrpSpPr/>
          <p:nvPr/>
        </p:nvGrpSpPr>
        <p:grpSpPr>
          <a:xfrm>
            <a:off x="291868" y="4724001"/>
            <a:ext cx="6221240" cy="570186"/>
            <a:chOff x="300000" y="4099297"/>
            <a:chExt cx="6221240" cy="570186"/>
          </a:xfrm>
        </p:grpSpPr>
        <p:grpSp>
          <p:nvGrpSpPr>
            <p:cNvPr id="74" name="Overall ratings">
              <a:extLst>
                <a:ext uri="{FF2B5EF4-FFF2-40B4-BE49-F238E27FC236}">
                  <a16:creationId xmlns:a16="http://schemas.microsoft.com/office/drawing/2014/main" id="{A2BFAC49-2FFF-594C-2569-B2B1524EB123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107" name="Not rated">
                <a:extLst>
                  <a:ext uri="{FF2B5EF4-FFF2-40B4-BE49-F238E27FC236}">
                    <a16:creationId xmlns:a16="http://schemas.microsoft.com/office/drawing/2014/main" id="{C4F3B6BD-B45B-1AD4-3A43-231121923D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08" name="Inadequate">
                <a:extLst>
                  <a:ext uri="{FF2B5EF4-FFF2-40B4-BE49-F238E27FC236}">
                    <a16:creationId xmlns:a16="http://schemas.microsoft.com/office/drawing/2014/main" id="{552EC9C8-1D50-268C-CBE5-48E235A28B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09" name="Requires improvement">
                <a:extLst>
                  <a:ext uri="{FF2B5EF4-FFF2-40B4-BE49-F238E27FC236}">
                    <a16:creationId xmlns:a16="http://schemas.microsoft.com/office/drawing/2014/main" id="{A2FE1E33-1738-C038-060A-40F34A44C4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10" name="Good">
                <a:extLst>
                  <a:ext uri="{FF2B5EF4-FFF2-40B4-BE49-F238E27FC236}">
                    <a16:creationId xmlns:a16="http://schemas.microsoft.com/office/drawing/2014/main" id="{ABAC38C8-077C-3364-0464-743E3B9577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11" name="Outstanding">
                <a:extLst>
                  <a:ext uri="{FF2B5EF4-FFF2-40B4-BE49-F238E27FC236}">
                    <a16:creationId xmlns:a16="http://schemas.microsoft.com/office/drawing/2014/main" id="{22148CD6-E10D-04C0-9221-0EA4B28BEA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75" name="Well-led ratings">
              <a:extLst>
                <a:ext uri="{FF2B5EF4-FFF2-40B4-BE49-F238E27FC236}">
                  <a16:creationId xmlns:a16="http://schemas.microsoft.com/office/drawing/2014/main" id="{0874E88A-D2B6-DED3-8123-7416C48F0B9D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102" name="Not rated">
                <a:extLst>
                  <a:ext uri="{FF2B5EF4-FFF2-40B4-BE49-F238E27FC236}">
                    <a16:creationId xmlns:a16="http://schemas.microsoft.com/office/drawing/2014/main" id="{25B47F2A-7B50-8E8E-DD83-5180AD92FC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03" name="Inadequate">
                <a:extLst>
                  <a:ext uri="{FF2B5EF4-FFF2-40B4-BE49-F238E27FC236}">
                    <a16:creationId xmlns:a16="http://schemas.microsoft.com/office/drawing/2014/main" id="{06A4E9D1-F6CA-D757-090D-DF46406AF3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04" name="Requires improvement">
                <a:extLst>
                  <a:ext uri="{FF2B5EF4-FFF2-40B4-BE49-F238E27FC236}">
                    <a16:creationId xmlns:a16="http://schemas.microsoft.com/office/drawing/2014/main" id="{8E003BE8-12FB-E899-55C0-7C1AB6257D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05" name="Good">
                <a:extLst>
                  <a:ext uri="{FF2B5EF4-FFF2-40B4-BE49-F238E27FC236}">
                    <a16:creationId xmlns:a16="http://schemas.microsoft.com/office/drawing/2014/main" id="{9CF453D3-439E-C5F4-F9D3-FDA3DEC750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06" name="Outstanding">
                <a:extLst>
                  <a:ext uri="{FF2B5EF4-FFF2-40B4-BE49-F238E27FC236}">
                    <a16:creationId xmlns:a16="http://schemas.microsoft.com/office/drawing/2014/main" id="{C1BE7990-E20A-B5A1-84BF-EE11DB0A16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76" name="Responsive ratings">
              <a:extLst>
                <a:ext uri="{FF2B5EF4-FFF2-40B4-BE49-F238E27FC236}">
                  <a16:creationId xmlns:a16="http://schemas.microsoft.com/office/drawing/2014/main" id="{A15E341B-2032-FDFE-A0E2-A8CFFBC9E49B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97" name="Not rated">
                <a:extLst>
                  <a:ext uri="{FF2B5EF4-FFF2-40B4-BE49-F238E27FC236}">
                    <a16:creationId xmlns:a16="http://schemas.microsoft.com/office/drawing/2014/main" id="{FDD4C86C-9693-F789-963D-96E59111CE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98" name="Inadequate">
                <a:extLst>
                  <a:ext uri="{FF2B5EF4-FFF2-40B4-BE49-F238E27FC236}">
                    <a16:creationId xmlns:a16="http://schemas.microsoft.com/office/drawing/2014/main" id="{C339B1E1-41E8-DFC4-3616-ADD5002630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99" name="Requires improvement">
                <a:extLst>
                  <a:ext uri="{FF2B5EF4-FFF2-40B4-BE49-F238E27FC236}">
                    <a16:creationId xmlns:a16="http://schemas.microsoft.com/office/drawing/2014/main" id="{B74B9E11-620D-822D-9D37-1533F9B76E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00" name="Good">
                <a:extLst>
                  <a:ext uri="{FF2B5EF4-FFF2-40B4-BE49-F238E27FC236}">
                    <a16:creationId xmlns:a16="http://schemas.microsoft.com/office/drawing/2014/main" id="{50D6CECA-655E-538B-5CAD-B0EEBCFF28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01" name="Outstanding">
                <a:extLst>
                  <a:ext uri="{FF2B5EF4-FFF2-40B4-BE49-F238E27FC236}">
                    <a16:creationId xmlns:a16="http://schemas.microsoft.com/office/drawing/2014/main" id="{69BD5801-759D-9F28-9308-1A2899CF446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77" name="Caring ratings">
              <a:extLst>
                <a:ext uri="{FF2B5EF4-FFF2-40B4-BE49-F238E27FC236}">
                  <a16:creationId xmlns:a16="http://schemas.microsoft.com/office/drawing/2014/main" id="{3B703149-2E15-9283-A175-16C995672B15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92" name="Not rated">
                <a:extLst>
                  <a:ext uri="{FF2B5EF4-FFF2-40B4-BE49-F238E27FC236}">
                    <a16:creationId xmlns:a16="http://schemas.microsoft.com/office/drawing/2014/main" id="{2DB1DCD7-1EF6-14D4-BF6A-65913904E7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93" name="Inadequate">
                <a:extLst>
                  <a:ext uri="{FF2B5EF4-FFF2-40B4-BE49-F238E27FC236}">
                    <a16:creationId xmlns:a16="http://schemas.microsoft.com/office/drawing/2014/main" id="{ACA95BA6-55DD-C21F-58D1-F2BCDE3CD1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94" name="Requires improvement">
                <a:extLst>
                  <a:ext uri="{FF2B5EF4-FFF2-40B4-BE49-F238E27FC236}">
                    <a16:creationId xmlns:a16="http://schemas.microsoft.com/office/drawing/2014/main" id="{E5B1DE3D-6A9C-1892-01F0-5341A6AB34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95" name="Good">
                <a:extLst>
                  <a:ext uri="{FF2B5EF4-FFF2-40B4-BE49-F238E27FC236}">
                    <a16:creationId xmlns:a16="http://schemas.microsoft.com/office/drawing/2014/main" id="{75AE98FF-9069-D3F2-4AAB-0CC466D54F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96" name="Outstanding">
                <a:extLst>
                  <a:ext uri="{FF2B5EF4-FFF2-40B4-BE49-F238E27FC236}">
                    <a16:creationId xmlns:a16="http://schemas.microsoft.com/office/drawing/2014/main" id="{75CD9D9A-5EBE-5F52-0C12-8591A56A3D6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78" name="Effective ratings">
              <a:extLst>
                <a:ext uri="{FF2B5EF4-FFF2-40B4-BE49-F238E27FC236}">
                  <a16:creationId xmlns:a16="http://schemas.microsoft.com/office/drawing/2014/main" id="{6A0D8342-35F5-81BF-F4CE-F1660CF8A6A9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87" name="Not rated">
                <a:extLst>
                  <a:ext uri="{FF2B5EF4-FFF2-40B4-BE49-F238E27FC236}">
                    <a16:creationId xmlns:a16="http://schemas.microsoft.com/office/drawing/2014/main" id="{2C0428C9-D1F1-CF31-3A49-3759A9750E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88" name="Inadequate">
                <a:extLst>
                  <a:ext uri="{FF2B5EF4-FFF2-40B4-BE49-F238E27FC236}">
                    <a16:creationId xmlns:a16="http://schemas.microsoft.com/office/drawing/2014/main" id="{D8778B43-9048-0AD4-889C-E832B66BC1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89" name="Requires improvement">
                <a:extLst>
                  <a:ext uri="{FF2B5EF4-FFF2-40B4-BE49-F238E27FC236}">
                    <a16:creationId xmlns:a16="http://schemas.microsoft.com/office/drawing/2014/main" id="{0CE4C8C9-97BA-3BDE-E5A1-51EDF02D25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90" name="Good">
                <a:extLst>
                  <a:ext uri="{FF2B5EF4-FFF2-40B4-BE49-F238E27FC236}">
                    <a16:creationId xmlns:a16="http://schemas.microsoft.com/office/drawing/2014/main" id="{CA6E9231-6721-EBFD-7073-B063F3144C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91" name="Outstanding">
                <a:extLst>
                  <a:ext uri="{FF2B5EF4-FFF2-40B4-BE49-F238E27FC236}">
                    <a16:creationId xmlns:a16="http://schemas.microsoft.com/office/drawing/2014/main" id="{69B51B2F-37C9-B0D4-F8FF-8200AED439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79" name="Safe ratings">
              <a:extLst>
                <a:ext uri="{FF2B5EF4-FFF2-40B4-BE49-F238E27FC236}">
                  <a16:creationId xmlns:a16="http://schemas.microsoft.com/office/drawing/2014/main" id="{5B4BA865-34C0-D783-8424-1B420CC504D1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82" name="Not rated">
                <a:extLst>
                  <a:ext uri="{FF2B5EF4-FFF2-40B4-BE49-F238E27FC236}">
                    <a16:creationId xmlns:a16="http://schemas.microsoft.com/office/drawing/2014/main" id="{F89943C5-FF2A-DCB0-224D-7A1303C924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83" name="Inadequate">
                <a:extLst>
                  <a:ext uri="{FF2B5EF4-FFF2-40B4-BE49-F238E27FC236}">
                    <a16:creationId xmlns:a16="http://schemas.microsoft.com/office/drawing/2014/main" id="{E91E0E47-3D2D-BD81-E06A-FE7F462778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84" name="Requires improvement">
                <a:extLst>
                  <a:ext uri="{FF2B5EF4-FFF2-40B4-BE49-F238E27FC236}">
                    <a16:creationId xmlns:a16="http://schemas.microsoft.com/office/drawing/2014/main" id="{88130987-0538-1F02-1C53-0B5FEDD373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85" name="Good">
                <a:extLst>
                  <a:ext uri="{FF2B5EF4-FFF2-40B4-BE49-F238E27FC236}">
                    <a16:creationId xmlns:a16="http://schemas.microsoft.com/office/drawing/2014/main" id="{99EAEB85-4F70-01BD-984A-AFBF49CAF08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86" name="Outstanding">
                <a:extLst>
                  <a:ext uri="{FF2B5EF4-FFF2-40B4-BE49-F238E27FC236}">
                    <a16:creationId xmlns:a16="http://schemas.microsoft.com/office/drawing/2014/main" id="{618D02A3-1235-B9FF-5FBB-D5BA0A8EE4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80" name="Core service 2 box">
              <a:extLst>
                <a:ext uri="{FF2B5EF4-FFF2-40B4-BE49-F238E27FC236}">
                  <a16:creationId xmlns:a16="http://schemas.microsoft.com/office/drawing/2014/main" id="{463D5F57-A16A-A189-5A46-50517388681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81" name="Core service 2 name">
              <a:extLst>
                <a:ext uri="{FF2B5EF4-FFF2-40B4-BE49-F238E27FC236}">
                  <a16:creationId xmlns:a16="http://schemas.microsoft.com/office/drawing/2014/main" id="{B9F38B89-3FAE-626B-8918-19DF74CB877D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72" name="Core service 1">
            <a:extLst>
              <a:ext uri="{FF2B5EF4-FFF2-40B4-BE49-F238E27FC236}">
                <a16:creationId xmlns:a16="http://schemas.microsoft.com/office/drawing/2014/main" id="{C3756F75-A18A-D5D4-0CE2-45BDAA92512B}"/>
              </a:ext>
            </a:extLst>
          </p:cNvPr>
          <p:cNvGrpSpPr/>
          <p:nvPr/>
        </p:nvGrpSpPr>
        <p:grpSpPr>
          <a:xfrm>
            <a:off x="291868" y="4212817"/>
            <a:ext cx="6221240" cy="570186"/>
            <a:chOff x="300000" y="4099297"/>
            <a:chExt cx="6221240" cy="570186"/>
          </a:xfrm>
        </p:grpSpPr>
        <p:grpSp>
          <p:nvGrpSpPr>
            <p:cNvPr id="65" name="Overall ratings">
              <a:extLst>
                <a:ext uri="{FF2B5EF4-FFF2-40B4-BE49-F238E27FC236}">
                  <a16:creationId xmlns:a16="http://schemas.microsoft.com/office/drawing/2014/main" id="{3D84923D-7E99-EF95-9F81-9DB0FA1D9F94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66" name="Not rated">
                <a:extLst>
                  <a:ext uri="{FF2B5EF4-FFF2-40B4-BE49-F238E27FC236}">
                    <a16:creationId xmlns:a16="http://schemas.microsoft.com/office/drawing/2014/main" id="{76174344-7542-3681-2719-DE2B9E94E1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67" name="Inadequate">
                <a:extLst>
                  <a:ext uri="{FF2B5EF4-FFF2-40B4-BE49-F238E27FC236}">
                    <a16:creationId xmlns:a16="http://schemas.microsoft.com/office/drawing/2014/main" id="{1799707C-CC47-7A77-2E03-169B337229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68" name="Requires improvement">
                <a:extLst>
                  <a:ext uri="{FF2B5EF4-FFF2-40B4-BE49-F238E27FC236}">
                    <a16:creationId xmlns:a16="http://schemas.microsoft.com/office/drawing/2014/main" id="{25BBCEF8-E0F1-5B1D-83C2-641184EA42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69" name="Good">
                <a:extLst>
                  <a:ext uri="{FF2B5EF4-FFF2-40B4-BE49-F238E27FC236}">
                    <a16:creationId xmlns:a16="http://schemas.microsoft.com/office/drawing/2014/main" id="{EB155D8A-4865-86AD-B46D-48F4C5BD41D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70" name="Outstanding">
                <a:extLst>
                  <a:ext uri="{FF2B5EF4-FFF2-40B4-BE49-F238E27FC236}">
                    <a16:creationId xmlns:a16="http://schemas.microsoft.com/office/drawing/2014/main" id="{609CCD5F-E341-CFAA-03D3-2F6FDD50C5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59" name="Well-led ratings">
              <a:extLst>
                <a:ext uri="{FF2B5EF4-FFF2-40B4-BE49-F238E27FC236}">
                  <a16:creationId xmlns:a16="http://schemas.microsoft.com/office/drawing/2014/main" id="{D768B19A-F48C-18DF-BFE7-A2DA8FE7F4AE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60" name="Not rated">
                <a:extLst>
                  <a:ext uri="{FF2B5EF4-FFF2-40B4-BE49-F238E27FC236}">
                    <a16:creationId xmlns:a16="http://schemas.microsoft.com/office/drawing/2014/main" id="{20DA9378-CBA4-B845-5BB7-DDB0371B16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61" name="Inadequate">
                <a:extLst>
                  <a:ext uri="{FF2B5EF4-FFF2-40B4-BE49-F238E27FC236}">
                    <a16:creationId xmlns:a16="http://schemas.microsoft.com/office/drawing/2014/main" id="{2E3DFE44-D6A4-FF78-2191-115070D784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62" name="Requires improvement">
                <a:extLst>
                  <a:ext uri="{FF2B5EF4-FFF2-40B4-BE49-F238E27FC236}">
                    <a16:creationId xmlns:a16="http://schemas.microsoft.com/office/drawing/2014/main" id="{9C11DA45-77AD-D83B-205C-C38D3E70AA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63" name="Good">
                <a:extLst>
                  <a:ext uri="{FF2B5EF4-FFF2-40B4-BE49-F238E27FC236}">
                    <a16:creationId xmlns:a16="http://schemas.microsoft.com/office/drawing/2014/main" id="{14C1AA62-F357-46C9-843C-2D2CC1DCA5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64" name="Outstanding">
                <a:extLst>
                  <a:ext uri="{FF2B5EF4-FFF2-40B4-BE49-F238E27FC236}">
                    <a16:creationId xmlns:a16="http://schemas.microsoft.com/office/drawing/2014/main" id="{5E898383-1342-D9FC-2098-9ECF551579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53" name="Responsive ratings">
              <a:extLst>
                <a:ext uri="{FF2B5EF4-FFF2-40B4-BE49-F238E27FC236}">
                  <a16:creationId xmlns:a16="http://schemas.microsoft.com/office/drawing/2014/main" id="{F1BDCA81-4076-79DE-77EF-F6C15FD538DB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54" name="Not rated">
                <a:extLst>
                  <a:ext uri="{FF2B5EF4-FFF2-40B4-BE49-F238E27FC236}">
                    <a16:creationId xmlns:a16="http://schemas.microsoft.com/office/drawing/2014/main" id="{370A81EE-24F9-A375-FA49-61BF53E207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55" name="Inadequate">
                <a:extLst>
                  <a:ext uri="{FF2B5EF4-FFF2-40B4-BE49-F238E27FC236}">
                    <a16:creationId xmlns:a16="http://schemas.microsoft.com/office/drawing/2014/main" id="{E2D9F67B-31C5-B22D-5B0E-8A3FE98DF9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56" name="Requires improvement">
                <a:extLst>
                  <a:ext uri="{FF2B5EF4-FFF2-40B4-BE49-F238E27FC236}">
                    <a16:creationId xmlns:a16="http://schemas.microsoft.com/office/drawing/2014/main" id="{30216336-CA33-EDC7-E5B4-67E1B5AA22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57" name="Good">
                <a:extLst>
                  <a:ext uri="{FF2B5EF4-FFF2-40B4-BE49-F238E27FC236}">
                    <a16:creationId xmlns:a16="http://schemas.microsoft.com/office/drawing/2014/main" id="{5C4C9E74-16E4-0DAA-F2B4-532D265555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58" name="Outstanding">
                <a:extLst>
                  <a:ext uri="{FF2B5EF4-FFF2-40B4-BE49-F238E27FC236}">
                    <a16:creationId xmlns:a16="http://schemas.microsoft.com/office/drawing/2014/main" id="{41885B3C-A2F7-A9E3-B748-CDEDE7FA42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47" name="Caring ratings">
              <a:extLst>
                <a:ext uri="{FF2B5EF4-FFF2-40B4-BE49-F238E27FC236}">
                  <a16:creationId xmlns:a16="http://schemas.microsoft.com/office/drawing/2014/main" id="{C9242A2F-DCEC-EF39-66ED-492382F432B8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48" name="Not rated">
                <a:extLst>
                  <a:ext uri="{FF2B5EF4-FFF2-40B4-BE49-F238E27FC236}">
                    <a16:creationId xmlns:a16="http://schemas.microsoft.com/office/drawing/2014/main" id="{44717DCC-EA23-A374-8253-2A5F9DC41C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9" name="Inadequate">
                <a:extLst>
                  <a:ext uri="{FF2B5EF4-FFF2-40B4-BE49-F238E27FC236}">
                    <a16:creationId xmlns:a16="http://schemas.microsoft.com/office/drawing/2014/main" id="{01D4F2AF-B9FC-2239-CBDB-AAC01B50A4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50" name="Requires improvement">
                <a:extLst>
                  <a:ext uri="{FF2B5EF4-FFF2-40B4-BE49-F238E27FC236}">
                    <a16:creationId xmlns:a16="http://schemas.microsoft.com/office/drawing/2014/main" id="{C0CC2735-91EA-7CF9-2E16-7CE482B393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51" name="Good">
                <a:extLst>
                  <a:ext uri="{FF2B5EF4-FFF2-40B4-BE49-F238E27FC236}">
                    <a16:creationId xmlns:a16="http://schemas.microsoft.com/office/drawing/2014/main" id="{EFB027E7-F444-3497-F1F9-16824978D2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52" name="Outstanding">
                <a:extLst>
                  <a:ext uri="{FF2B5EF4-FFF2-40B4-BE49-F238E27FC236}">
                    <a16:creationId xmlns:a16="http://schemas.microsoft.com/office/drawing/2014/main" id="{959730F6-9122-3100-E370-9EF4290E5F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41" name="Effective ratings">
              <a:extLst>
                <a:ext uri="{FF2B5EF4-FFF2-40B4-BE49-F238E27FC236}">
                  <a16:creationId xmlns:a16="http://schemas.microsoft.com/office/drawing/2014/main" id="{FF304CF4-8D83-D2EE-4FD2-996BF1ABA6C9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42" name="Not rated">
                <a:extLst>
                  <a:ext uri="{FF2B5EF4-FFF2-40B4-BE49-F238E27FC236}">
                    <a16:creationId xmlns:a16="http://schemas.microsoft.com/office/drawing/2014/main" id="{8A1A54CC-08E2-59E9-95E4-4009C3DC15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3" name="Inadequate">
                <a:extLst>
                  <a:ext uri="{FF2B5EF4-FFF2-40B4-BE49-F238E27FC236}">
                    <a16:creationId xmlns:a16="http://schemas.microsoft.com/office/drawing/2014/main" id="{4B4CC89B-6757-E352-D138-A80E7CE5BA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44" name="Requires improvement">
                <a:extLst>
                  <a:ext uri="{FF2B5EF4-FFF2-40B4-BE49-F238E27FC236}">
                    <a16:creationId xmlns:a16="http://schemas.microsoft.com/office/drawing/2014/main" id="{E514B005-F827-5FA4-02E8-8B1337160F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45" name="Good">
                <a:extLst>
                  <a:ext uri="{FF2B5EF4-FFF2-40B4-BE49-F238E27FC236}">
                    <a16:creationId xmlns:a16="http://schemas.microsoft.com/office/drawing/2014/main" id="{D630024F-AAE4-6050-88F6-2B4E7DF0A9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46" name="Outstanding">
                <a:extLst>
                  <a:ext uri="{FF2B5EF4-FFF2-40B4-BE49-F238E27FC236}">
                    <a16:creationId xmlns:a16="http://schemas.microsoft.com/office/drawing/2014/main" id="{C1534336-F1B6-8C2B-143C-887219EF14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4" name="Safe ratings">
              <a:extLst>
                <a:ext uri="{FF2B5EF4-FFF2-40B4-BE49-F238E27FC236}">
                  <a16:creationId xmlns:a16="http://schemas.microsoft.com/office/drawing/2014/main" id="{F71C168E-6AB7-B8E1-2992-9DFDDB01B715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5" name="Not rated">
                <a:extLst>
                  <a:ext uri="{FF2B5EF4-FFF2-40B4-BE49-F238E27FC236}">
                    <a16:creationId xmlns:a16="http://schemas.microsoft.com/office/drawing/2014/main" id="{2C3684A5-D934-4F58-3634-8420792629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3" name="Inadequate">
                <a:extLst>
                  <a:ext uri="{FF2B5EF4-FFF2-40B4-BE49-F238E27FC236}">
                    <a16:creationId xmlns:a16="http://schemas.microsoft.com/office/drawing/2014/main" id="{97E1E55B-D9C2-CA30-DC52-52FAAF1B20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1" name="Requires improvement">
                <a:extLst>
                  <a:ext uri="{FF2B5EF4-FFF2-40B4-BE49-F238E27FC236}">
                    <a16:creationId xmlns:a16="http://schemas.microsoft.com/office/drawing/2014/main" id="{2A3E3F46-196A-EDEB-64E9-F8AC257145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9" name="Good">
                <a:extLst>
                  <a:ext uri="{FF2B5EF4-FFF2-40B4-BE49-F238E27FC236}">
                    <a16:creationId xmlns:a16="http://schemas.microsoft.com/office/drawing/2014/main" id="{E2C1BC3C-ECAC-C6CE-14E4-DDDFC554BDE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7" name="Outstanding">
                <a:extLst>
                  <a:ext uri="{FF2B5EF4-FFF2-40B4-BE49-F238E27FC236}">
                    <a16:creationId xmlns:a16="http://schemas.microsoft.com/office/drawing/2014/main" id="{B4A1087B-86DC-55C3-8123-2B58D2966D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25" name="Core service 1 box">
              <a:extLst>
                <a:ext uri="{FF2B5EF4-FFF2-40B4-BE49-F238E27FC236}">
                  <a16:creationId xmlns:a16="http://schemas.microsoft.com/office/drawing/2014/main" id="{1AB3AE3F-E739-C532-C908-50E66C88004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33" name="Core service 1 name">
              <a:extLst>
                <a:ext uri="{FF2B5EF4-FFF2-40B4-BE49-F238E27FC236}">
                  <a16:creationId xmlns:a16="http://schemas.microsoft.com/office/drawing/2014/main" id="{DF588ECF-0C75-ABAA-A56C-0331FCA65758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28" name="Overall ratings">
            <a:extLst>
              <a:ext uri="{FF2B5EF4-FFF2-40B4-BE49-F238E27FC236}">
                <a16:creationId xmlns:a16="http://schemas.microsoft.com/office/drawing/2014/main" id="{F6B2A869-AC6E-B596-FAD7-2092807FEA34}"/>
              </a:ext>
            </a:extLst>
          </p:cNvPr>
          <p:cNvGrpSpPr/>
          <p:nvPr/>
        </p:nvGrpSpPr>
        <p:grpSpPr>
          <a:xfrm>
            <a:off x="1650124" y="2354316"/>
            <a:ext cx="4845269" cy="1408387"/>
            <a:chOff x="1650124" y="2354316"/>
            <a:chExt cx="4845269" cy="1408387"/>
          </a:xfrm>
        </p:grpSpPr>
        <p:pic>
          <p:nvPicPr>
            <p:cNvPr id="15" name="Outstanding">
              <a:extLst>
                <a:ext uri="{FF2B5EF4-FFF2-40B4-BE49-F238E27FC236}">
                  <a16:creationId xmlns:a16="http://schemas.microsoft.com/office/drawing/2014/main" id="{EB8D50CD-464B-095F-04FC-CB669312F2C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548" t="23212" r="5287" b="62270"/>
            <a:stretch/>
          </p:blipFill>
          <p:spPr>
            <a:xfrm>
              <a:off x="5318234" y="2354316"/>
              <a:ext cx="1177159" cy="1408387"/>
            </a:xfrm>
            <a:prstGeom prst="rect">
              <a:avLst/>
            </a:prstGeom>
          </p:spPr>
        </p:pic>
        <p:pic>
          <p:nvPicPr>
            <p:cNvPr id="17" name="Good">
              <a:extLst>
                <a:ext uri="{FF2B5EF4-FFF2-40B4-BE49-F238E27FC236}">
                  <a16:creationId xmlns:a16="http://schemas.microsoft.com/office/drawing/2014/main" id="{E24788BC-7448-EE6A-65C5-DDE9E34A63A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234" t="23212" r="22452" b="62270"/>
            <a:stretch/>
          </p:blipFill>
          <p:spPr>
            <a:xfrm>
              <a:off x="4062248" y="2354316"/>
              <a:ext cx="1255986" cy="1408387"/>
            </a:xfrm>
            <a:prstGeom prst="rect">
              <a:avLst/>
            </a:prstGeom>
          </p:spPr>
        </p:pic>
        <p:pic>
          <p:nvPicPr>
            <p:cNvPr id="19" name="Requires improvement">
              <a:extLst>
                <a:ext uri="{FF2B5EF4-FFF2-40B4-BE49-F238E27FC236}">
                  <a16:creationId xmlns:a16="http://schemas.microsoft.com/office/drawing/2014/main" id="{2ED4091A-14D0-567C-331C-697B3EF7F53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686" t="23212" r="41226" b="62270"/>
            <a:stretch/>
          </p:blipFill>
          <p:spPr>
            <a:xfrm>
              <a:off x="2858812" y="2354316"/>
              <a:ext cx="1171907" cy="1408387"/>
            </a:xfrm>
            <a:prstGeom prst="rect">
              <a:avLst/>
            </a:prstGeom>
          </p:spPr>
        </p:pic>
        <p:pic>
          <p:nvPicPr>
            <p:cNvPr id="21" name="Inadequate">
              <a:extLst>
                <a:ext uri="{FF2B5EF4-FFF2-40B4-BE49-F238E27FC236}">
                  <a16:creationId xmlns:a16="http://schemas.microsoft.com/office/drawing/2014/main" id="{CEA9632F-EC29-4B1B-3A13-5BC5C1C375A8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062" t="23212" r="58774" b="62270"/>
            <a:stretch/>
          </p:blipFill>
          <p:spPr>
            <a:xfrm>
              <a:off x="1650124" y="2354316"/>
              <a:ext cx="1177159" cy="1408387"/>
            </a:xfrm>
            <a:prstGeom prst="rect">
              <a:avLst/>
            </a:prstGeom>
          </p:spPr>
        </p:pic>
      </p:grpSp>
      <p:sp>
        <p:nvSpPr>
          <p:cNvPr id="30" name="Location name">
            <a:extLst>
              <a:ext uri="{FF2B5EF4-FFF2-40B4-BE49-F238E27FC236}">
                <a16:creationId xmlns:a16="http://schemas.microsoft.com/office/drawing/2014/main" id="{EB6D3420-A574-6D9D-901E-B0CD09320478}"/>
              </a:ext>
            </a:extLst>
          </p:cNvPr>
          <p:cNvSpPr txBox="1"/>
          <p:nvPr/>
        </p:nvSpPr>
        <p:spPr>
          <a:xfrm>
            <a:off x="221241" y="1566217"/>
            <a:ext cx="6466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5E286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INSERT LOCATION NAME</a:t>
            </a:r>
          </a:p>
        </p:txBody>
      </p:sp>
      <p:sp>
        <p:nvSpPr>
          <p:cNvPr id="31" name="Provider name">
            <a:extLst>
              <a:ext uri="{FF2B5EF4-FFF2-40B4-BE49-F238E27FC236}">
                <a16:creationId xmlns:a16="http://schemas.microsoft.com/office/drawing/2014/main" id="{B01BB823-F87F-E913-1A5E-7CA8F5B97E29}"/>
              </a:ext>
            </a:extLst>
          </p:cNvPr>
          <p:cNvSpPr txBox="1"/>
          <p:nvPr/>
        </p:nvSpPr>
        <p:spPr>
          <a:xfrm>
            <a:off x="221240" y="1188572"/>
            <a:ext cx="6466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INSERT PROVIDER NAME HERE</a:t>
            </a:r>
          </a:p>
        </p:txBody>
      </p:sp>
      <p:sp>
        <p:nvSpPr>
          <p:cNvPr id="32" name="Rating date">
            <a:extLst>
              <a:ext uri="{FF2B5EF4-FFF2-40B4-BE49-F238E27FC236}">
                <a16:creationId xmlns:a16="http://schemas.microsoft.com/office/drawing/2014/main" id="{8F3F4867-22D4-6E40-097B-F6C1ECE508C3}"/>
              </a:ext>
            </a:extLst>
          </p:cNvPr>
          <p:cNvSpPr txBox="1"/>
          <p:nvPr/>
        </p:nvSpPr>
        <p:spPr>
          <a:xfrm>
            <a:off x="4258193" y="871531"/>
            <a:ext cx="241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>
                <a:solidFill>
                  <a:srgbClr val="5E286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INSERT DATE HERE</a:t>
            </a:r>
          </a:p>
        </p:txBody>
      </p:sp>
    </p:spTree>
    <p:extLst>
      <p:ext uri="{BB962C8B-B14F-4D97-AF65-F5344CB8AC3E}">
        <p14:creationId xmlns:p14="http://schemas.microsoft.com/office/powerpoint/2010/main" val="14416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18" ma:contentTypeDescription="Create a new document." ma:contentTypeScope="" ma:versionID="07a084e00cfbd0c70d8f8d439339c531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7207abb204c4b554e4151eb8d27c55d1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56a5be-6189-4fac-accd-b03b721066cf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579F0C-69B0-4121-9086-93B10F8802B1}">
  <ds:schemaRefs>
    <ds:schemaRef ds:uri="c497441b-d3fe-4788-8629-aff52d38f515"/>
    <ds:schemaRef ds:uri="http://purl.org/dc/terms/"/>
    <ds:schemaRef ds:uri="1d162527-c308-4a98-98b8-9e726c57dd8b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4366E25-DB8F-4277-B7FA-BA0B06C04D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C5A314-4847-4E31-9F8F-AEFADCD231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7441b-d3fe-4788-8629-aff52d38f515"/>
    <ds:schemaRef ds:uri="1d162527-c308-4a98-98b8-9e726c57dd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3561</TotalTime>
  <Words>81</Words>
  <Application>Microsoft Office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Care Quality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Owen Griffiths</dc:creator>
  <cp:lastModifiedBy>Mat Simpson</cp:lastModifiedBy>
  <cp:revision>4</cp:revision>
  <dcterms:created xsi:type="dcterms:W3CDTF">2024-03-06T11:13:14Z</dcterms:created>
  <dcterms:modified xsi:type="dcterms:W3CDTF">2025-05-07T07:59:20Z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  <property fmtid="{D5CDD505-2E9C-101B-9397-08002B2CF9AE}" pid="3" name="MediaServiceImageTags">
    <vt:lpwstr/>
  </property>
</Properties>
</file>