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28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27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wen Griffiths" userId="c9cd0389-3425-4caa-a396-26e668d2aba5" providerId="ADAL" clId="{5398E48B-EBF3-4A6E-ABA4-A663C9E75728}"/>
    <pc:docChg chg="modSld">
      <pc:chgData name="Owen Griffiths" userId="c9cd0389-3425-4caa-a396-26e668d2aba5" providerId="ADAL" clId="{5398E48B-EBF3-4A6E-ABA4-A663C9E75728}" dt="2024-03-15T11:14:54.673" v="4" actId="2711"/>
      <pc:docMkLst>
        <pc:docMk/>
      </pc:docMkLst>
      <pc:sldChg chg="modSp mod">
        <pc:chgData name="Owen Griffiths" userId="c9cd0389-3425-4caa-a396-26e668d2aba5" providerId="ADAL" clId="{5398E48B-EBF3-4A6E-ABA4-A663C9E75728}" dt="2024-03-15T11:14:54.673" v="4" actId="2711"/>
        <pc:sldMkLst>
          <pc:docMk/>
          <pc:sldMk cId="2343146807" sldId="256"/>
        </pc:sldMkLst>
        <pc:spChg chg="mod">
          <ac:chgData name="Owen Griffiths" userId="c9cd0389-3425-4caa-a396-26e668d2aba5" providerId="ADAL" clId="{5398E48B-EBF3-4A6E-ABA4-A663C9E75728}" dt="2024-03-15T11:14:43.100" v="3" actId="2711"/>
          <ac:spMkLst>
            <pc:docMk/>
            <pc:sldMk cId="2343146807" sldId="256"/>
            <ac:spMk id="4" creationId="{B4D4230F-6141-106D-5C18-963481BA7F06}"/>
          </ac:spMkLst>
        </pc:spChg>
        <pc:spChg chg="mod">
          <ac:chgData name="Owen Griffiths" userId="c9cd0389-3425-4caa-a396-26e668d2aba5" providerId="ADAL" clId="{5398E48B-EBF3-4A6E-ABA4-A663C9E75728}" dt="2024-03-15T11:14:32.768" v="2" actId="14100"/>
          <ac:spMkLst>
            <pc:docMk/>
            <pc:sldMk cId="2343146807" sldId="256"/>
            <ac:spMk id="5" creationId="{A78B48FE-9426-CAEE-6C5E-D959C7E3FD90}"/>
          </ac:spMkLst>
        </pc:spChg>
        <pc:spChg chg="mod">
          <ac:chgData name="Owen Griffiths" userId="c9cd0389-3425-4caa-a396-26e668d2aba5" providerId="ADAL" clId="{5398E48B-EBF3-4A6E-ABA4-A663C9E75728}" dt="2024-03-15T11:14:19.625" v="0" actId="2711"/>
          <ac:spMkLst>
            <pc:docMk/>
            <pc:sldMk cId="2343146807" sldId="256"/>
            <ac:spMk id="6" creationId="{C8A42BE3-F284-EF01-07A4-3AB7E7229CD0}"/>
          </ac:spMkLst>
        </pc:spChg>
        <pc:spChg chg="mod">
          <ac:chgData name="Owen Griffiths" userId="c9cd0389-3425-4caa-a396-26e668d2aba5" providerId="ADAL" clId="{5398E48B-EBF3-4A6E-ABA4-A663C9E75728}" dt="2024-03-15T11:14:54.673" v="4" actId="2711"/>
          <ac:spMkLst>
            <pc:docMk/>
            <pc:sldMk cId="2343146807" sldId="256"/>
            <ac:spMk id="43" creationId="{2F51BD8F-300A-F3AA-B849-FB109A2BB47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15/3/24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576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15/3/24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014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15/3/24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7868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15/3/24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285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15/3/24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7010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15/3/24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25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15/3/24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8778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15/3/24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78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15/3/24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980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15/3/24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788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15/3/24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291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86638-722D-4065-9020-0CBCCC974666}" type="datetimeFigureOut">
              <a:rPr lang="en-GB" smtClean="0"/>
              <a:t>15/3/24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118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Link to report">
            <a:extLst>
              <a:ext uri="{FF2B5EF4-FFF2-40B4-BE49-F238E27FC236}">
                <a16:creationId xmlns:a16="http://schemas.microsoft.com/office/drawing/2014/main" id="{2F51BD8F-300A-F3AA-B849-FB109A2BB47A}"/>
              </a:ext>
            </a:extLst>
          </p:cNvPr>
          <p:cNvSpPr txBox="1"/>
          <p:nvPr/>
        </p:nvSpPr>
        <p:spPr>
          <a:xfrm>
            <a:off x="1404926" y="8872533"/>
            <a:ext cx="42624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rgbClr val="5E286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www.cqc.org.uk/location/LOCATIONIDHERE</a:t>
            </a:r>
          </a:p>
        </p:txBody>
      </p:sp>
      <p:grpSp>
        <p:nvGrpSpPr>
          <p:cNvPr id="38" name="Well-led ratings">
            <a:extLst>
              <a:ext uri="{FF2B5EF4-FFF2-40B4-BE49-F238E27FC236}">
                <a16:creationId xmlns:a16="http://schemas.microsoft.com/office/drawing/2014/main" id="{EE636C68-3A08-CBAB-A726-F2190B59AA40}"/>
              </a:ext>
            </a:extLst>
          </p:cNvPr>
          <p:cNvGrpSpPr/>
          <p:nvPr/>
        </p:nvGrpSpPr>
        <p:grpSpPr>
          <a:xfrm>
            <a:off x="1370915" y="7288605"/>
            <a:ext cx="5387409" cy="841874"/>
            <a:chOff x="1387552" y="3828375"/>
            <a:chExt cx="5387409" cy="841874"/>
          </a:xfrm>
        </p:grpSpPr>
        <p:pic>
          <p:nvPicPr>
            <p:cNvPr id="39" name="Outstanding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F92D8EDC-F17F-DE04-73A8-BCC1AD39AD7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4761" y="3828375"/>
              <a:ext cx="5375486" cy="841874"/>
            </a:xfrm>
            <a:prstGeom prst="rect">
              <a:avLst/>
            </a:prstGeom>
          </p:spPr>
        </p:pic>
        <p:pic>
          <p:nvPicPr>
            <p:cNvPr id="40" name="Good" descr="A green rectangle on a black background&#10;&#10;Description automatically generated">
              <a:extLst>
                <a:ext uri="{FF2B5EF4-FFF2-40B4-BE49-F238E27FC236}">
                  <a16:creationId xmlns:a16="http://schemas.microsoft.com/office/drawing/2014/main" id="{FF8F9788-A436-5AE9-B788-E7061B8D83A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7117" y="3828375"/>
              <a:ext cx="5375486" cy="841874"/>
            </a:xfrm>
            <a:prstGeom prst="rect">
              <a:avLst/>
            </a:prstGeom>
          </p:spPr>
        </p:pic>
        <p:pic>
          <p:nvPicPr>
            <p:cNvPr id="41" name="Requires improvement" descr="A yellow rectangle with white text&#10;&#10;Description automatically generated">
              <a:extLst>
                <a:ext uri="{FF2B5EF4-FFF2-40B4-BE49-F238E27FC236}">
                  <a16:creationId xmlns:a16="http://schemas.microsoft.com/office/drawing/2014/main" id="{09C17DA3-7594-ABDC-48BB-A95A0E83B7D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9475" y="3828375"/>
              <a:ext cx="5375486" cy="841874"/>
            </a:xfrm>
            <a:prstGeom prst="rect">
              <a:avLst/>
            </a:prstGeom>
          </p:spPr>
        </p:pic>
        <p:pic>
          <p:nvPicPr>
            <p:cNvPr id="42" name="Inadequate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7B313FE5-EB71-0658-6C43-919729C61F7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7552" y="3828375"/>
              <a:ext cx="5375486" cy="841874"/>
            </a:xfrm>
            <a:prstGeom prst="rect">
              <a:avLst/>
            </a:prstGeom>
          </p:spPr>
        </p:pic>
      </p:grpSp>
      <p:grpSp>
        <p:nvGrpSpPr>
          <p:cNvPr id="33" name="Responsive ratings">
            <a:extLst>
              <a:ext uri="{FF2B5EF4-FFF2-40B4-BE49-F238E27FC236}">
                <a16:creationId xmlns:a16="http://schemas.microsoft.com/office/drawing/2014/main" id="{1EA52C64-E6E8-63EA-5965-05FE8F879716}"/>
              </a:ext>
            </a:extLst>
          </p:cNvPr>
          <p:cNvGrpSpPr/>
          <p:nvPr/>
        </p:nvGrpSpPr>
        <p:grpSpPr>
          <a:xfrm>
            <a:off x="1382838" y="6677693"/>
            <a:ext cx="5387409" cy="841874"/>
            <a:chOff x="1387552" y="3828375"/>
            <a:chExt cx="5387409" cy="841874"/>
          </a:xfrm>
        </p:grpSpPr>
        <p:pic>
          <p:nvPicPr>
            <p:cNvPr id="34" name="Outstanding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54F8D8B5-649B-3D1A-5D05-432C699C653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4761" y="3828375"/>
              <a:ext cx="5375486" cy="841874"/>
            </a:xfrm>
            <a:prstGeom prst="rect">
              <a:avLst/>
            </a:prstGeom>
          </p:spPr>
        </p:pic>
        <p:pic>
          <p:nvPicPr>
            <p:cNvPr id="35" name="Good" descr="A green rectangle on a black background&#10;&#10;Description automatically generated">
              <a:extLst>
                <a:ext uri="{FF2B5EF4-FFF2-40B4-BE49-F238E27FC236}">
                  <a16:creationId xmlns:a16="http://schemas.microsoft.com/office/drawing/2014/main" id="{D05F38B7-30D5-041A-0266-8E17CE8FB30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7117" y="3828375"/>
              <a:ext cx="5375486" cy="841874"/>
            </a:xfrm>
            <a:prstGeom prst="rect">
              <a:avLst/>
            </a:prstGeom>
          </p:spPr>
        </p:pic>
        <p:pic>
          <p:nvPicPr>
            <p:cNvPr id="36" name="Requires improvement" descr="A yellow rectangle with white text&#10;&#10;Description automatically generated">
              <a:extLst>
                <a:ext uri="{FF2B5EF4-FFF2-40B4-BE49-F238E27FC236}">
                  <a16:creationId xmlns:a16="http://schemas.microsoft.com/office/drawing/2014/main" id="{DC2C55E7-DDB1-2F77-3B8C-616F68BDFC9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9475" y="3828375"/>
              <a:ext cx="5375486" cy="841874"/>
            </a:xfrm>
            <a:prstGeom prst="rect">
              <a:avLst/>
            </a:prstGeom>
          </p:spPr>
        </p:pic>
        <p:pic>
          <p:nvPicPr>
            <p:cNvPr id="37" name="Inadequate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F4AEF4E6-5B48-0125-1666-12F836D386D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7552" y="3828375"/>
              <a:ext cx="5375486" cy="841874"/>
            </a:xfrm>
            <a:prstGeom prst="rect">
              <a:avLst/>
            </a:prstGeom>
          </p:spPr>
        </p:pic>
      </p:grpSp>
      <p:grpSp>
        <p:nvGrpSpPr>
          <p:cNvPr id="28" name="Caring ratings">
            <a:extLst>
              <a:ext uri="{FF2B5EF4-FFF2-40B4-BE49-F238E27FC236}">
                <a16:creationId xmlns:a16="http://schemas.microsoft.com/office/drawing/2014/main" id="{C5E0B85B-57EC-1CA3-82DF-2A8302CA6160}"/>
              </a:ext>
            </a:extLst>
          </p:cNvPr>
          <p:cNvGrpSpPr/>
          <p:nvPr/>
        </p:nvGrpSpPr>
        <p:grpSpPr>
          <a:xfrm>
            <a:off x="1382838" y="6053802"/>
            <a:ext cx="5387409" cy="841874"/>
            <a:chOff x="1387552" y="3828375"/>
            <a:chExt cx="5387409" cy="841874"/>
          </a:xfrm>
        </p:grpSpPr>
        <p:pic>
          <p:nvPicPr>
            <p:cNvPr id="29" name="Outstanding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31D3DF85-3B51-5C21-93C5-FC361D86A73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4761" y="3828375"/>
              <a:ext cx="5375486" cy="841874"/>
            </a:xfrm>
            <a:prstGeom prst="rect">
              <a:avLst/>
            </a:prstGeom>
          </p:spPr>
        </p:pic>
        <p:pic>
          <p:nvPicPr>
            <p:cNvPr id="30" name="Good" descr="A green rectangle on a black background&#10;&#10;Description automatically generated">
              <a:extLst>
                <a:ext uri="{FF2B5EF4-FFF2-40B4-BE49-F238E27FC236}">
                  <a16:creationId xmlns:a16="http://schemas.microsoft.com/office/drawing/2014/main" id="{AC00BEDF-5618-1D17-50C7-62952E7FC5C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7117" y="3828375"/>
              <a:ext cx="5375486" cy="841874"/>
            </a:xfrm>
            <a:prstGeom prst="rect">
              <a:avLst/>
            </a:prstGeom>
          </p:spPr>
        </p:pic>
        <p:pic>
          <p:nvPicPr>
            <p:cNvPr id="31" name="Requires improvement" descr="A yellow rectangle with white text&#10;&#10;Description automatically generated">
              <a:extLst>
                <a:ext uri="{FF2B5EF4-FFF2-40B4-BE49-F238E27FC236}">
                  <a16:creationId xmlns:a16="http://schemas.microsoft.com/office/drawing/2014/main" id="{04E4AE50-9B5D-A7AA-7801-36BAF2A79E2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9475" y="3828375"/>
              <a:ext cx="5375486" cy="841874"/>
            </a:xfrm>
            <a:prstGeom prst="rect">
              <a:avLst/>
            </a:prstGeom>
          </p:spPr>
        </p:pic>
        <p:pic>
          <p:nvPicPr>
            <p:cNvPr id="32" name="Inadequate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235A09DA-DDBC-B783-BC0A-8AD5C791EE6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7552" y="3828375"/>
              <a:ext cx="5375486" cy="841874"/>
            </a:xfrm>
            <a:prstGeom prst="rect">
              <a:avLst/>
            </a:prstGeom>
          </p:spPr>
        </p:pic>
      </p:grpSp>
      <p:grpSp>
        <p:nvGrpSpPr>
          <p:cNvPr id="23" name="Effective ratings">
            <a:extLst>
              <a:ext uri="{FF2B5EF4-FFF2-40B4-BE49-F238E27FC236}">
                <a16:creationId xmlns:a16="http://schemas.microsoft.com/office/drawing/2014/main" id="{5E961726-4B17-8A0E-F6F3-398CAE8FE750}"/>
              </a:ext>
            </a:extLst>
          </p:cNvPr>
          <p:cNvGrpSpPr/>
          <p:nvPr/>
        </p:nvGrpSpPr>
        <p:grpSpPr>
          <a:xfrm>
            <a:off x="1388682" y="5433362"/>
            <a:ext cx="5387409" cy="841874"/>
            <a:chOff x="1387552" y="3828375"/>
            <a:chExt cx="5387409" cy="841874"/>
          </a:xfrm>
        </p:grpSpPr>
        <p:pic>
          <p:nvPicPr>
            <p:cNvPr id="24" name="Outstanding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2ADBFAAB-4B01-236C-706B-05E5FD34989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4761" y="3828375"/>
              <a:ext cx="5375486" cy="841874"/>
            </a:xfrm>
            <a:prstGeom prst="rect">
              <a:avLst/>
            </a:prstGeom>
          </p:spPr>
        </p:pic>
        <p:pic>
          <p:nvPicPr>
            <p:cNvPr id="25" name="Good" descr="A green rectangle on a black background&#10;&#10;Description automatically generated">
              <a:extLst>
                <a:ext uri="{FF2B5EF4-FFF2-40B4-BE49-F238E27FC236}">
                  <a16:creationId xmlns:a16="http://schemas.microsoft.com/office/drawing/2014/main" id="{3A180EC0-B243-A711-9F76-41BA5DCC06B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7117" y="3828375"/>
              <a:ext cx="5375486" cy="841874"/>
            </a:xfrm>
            <a:prstGeom prst="rect">
              <a:avLst/>
            </a:prstGeom>
          </p:spPr>
        </p:pic>
        <p:pic>
          <p:nvPicPr>
            <p:cNvPr id="26" name="Requires improvement" descr="A yellow rectangle with white text&#10;&#10;Description automatically generated">
              <a:extLst>
                <a:ext uri="{FF2B5EF4-FFF2-40B4-BE49-F238E27FC236}">
                  <a16:creationId xmlns:a16="http://schemas.microsoft.com/office/drawing/2014/main" id="{05B4987F-7D24-D23C-D5F1-EDD0D4118B9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9475" y="3828375"/>
              <a:ext cx="5375486" cy="841874"/>
            </a:xfrm>
            <a:prstGeom prst="rect">
              <a:avLst/>
            </a:prstGeom>
          </p:spPr>
        </p:pic>
        <p:pic>
          <p:nvPicPr>
            <p:cNvPr id="27" name="Inadequate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29DF1DF8-F8A5-E233-6032-9B68E5B4CE1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7552" y="3828375"/>
              <a:ext cx="5375486" cy="841874"/>
            </a:xfrm>
            <a:prstGeom prst="rect">
              <a:avLst/>
            </a:prstGeom>
          </p:spPr>
        </p:pic>
      </p:grpSp>
      <p:grpSp>
        <p:nvGrpSpPr>
          <p:cNvPr id="22" name="Safe ratings">
            <a:extLst>
              <a:ext uri="{FF2B5EF4-FFF2-40B4-BE49-F238E27FC236}">
                <a16:creationId xmlns:a16="http://schemas.microsoft.com/office/drawing/2014/main" id="{2769F664-FBE7-CB09-A1E3-6A7DECC17D3E}"/>
              </a:ext>
            </a:extLst>
          </p:cNvPr>
          <p:cNvGrpSpPr/>
          <p:nvPr/>
        </p:nvGrpSpPr>
        <p:grpSpPr>
          <a:xfrm>
            <a:off x="1387552" y="4823762"/>
            <a:ext cx="5387409" cy="841874"/>
            <a:chOff x="1387552" y="3828375"/>
            <a:chExt cx="5387409" cy="841874"/>
          </a:xfrm>
        </p:grpSpPr>
        <p:pic>
          <p:nvPicPr>
            <p:cNvPr id="15" name="Outstanding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CE60F6E3-F527-E26C-0130-4AC6081BD7D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4761" y="3828375"/>
              <a:ext cx="5375486" cy="841874"/>
            </a:xfrm>
            <a:prstGeom prst="rect">
              <a:avLst/>
            </a:prstGeom>
          </p:spPr>
        </p:pic>
        <p:pic>
          <p:nvPicPr>
            <p:cNvPr id="17" name="Good" descr="A green rectangle on a black background&#10;&#10;Description automatically generated">
              <a:extLst>
                <a:ext uri="{FF2B5EF4-FFF2-40B4-BE49-F238E27FC236}">
                  <a16:creationId xmlns:a16="http://schemas.microsoft.com/office/drawing/2014/main" id="{2DFA6242-34FA-A007-67E1-FC7C054A7B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7117" y="3828375"/>
              <a:ext cx="5375486" cy="841874"/>
            </a:xfrm>
            <a:prstGeom prst="rect">
              <a:avLst/>
            </a:prstGeom>
          </p:spPr>
        </p:pic>
        <p:pic>
          <p:nvPicPr>
            <p:cNvPr id="19" name="Requires improvement" descr="A yellow rectangle with white text&#10;&#10;Description automatically generated">
              <a:extLst>
                <a:ext uri="{FF2B5EF4-FFF2-40B4-BE49-F238E27FC236}">
                  <a16:creationId xmlns:a16="http://schemas.microsoft.com/office/drawing/2014/main" id="{30CE8D16-7D29-4723-7FAA-B73C23C7B69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9475" y="3828375"/>
              <a:ext cx="5375486" cy="841874"/>
            </a:xfrm>
            <a:prstGeom prst="rect">
              <a:avLst/>
            </a:prstGeom>
          </p:spPr>
        </p:pic>
        <p:pic>
          <p:nvPicPr>
            <p:cNvPr id="21" name="Inadequate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D7C2BCDB-3A2F-0034-DAA3-B302A310CCB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7552" y="3828375"/>
              <a:ext cx="5375486" cy="841874"/>
            </a:xfrm>
            <a:prstGeom prst="rect">
              <a:avLst/>
            </a:prstGeom>
          </p:spPr>
        </p:pic>
      </p:grpSp>
      <p:grpSp>
        <p:nvGrpSpPr>
          <p:cNvPr id="13" name="Overall ratings">
            <a:extLst>
              <a:ext uri="{FF2B5EF4-FFF2-40B4-BE49-F238E27FC236}">
                <a16:creationId xmlns:a16="http://schemas.microsoft.com/office/drawing/2014/main" id="{513CEE2B-4FE5-3A24-8451-8D1E53AC10DE}"/>
              </a:ext>
            </a:extLst>
          </p:cNvPr>
          <p:cNvGrpSpPr/>
          <p:nvPr/>
        </p:nvGrpSpPr>
        <p:grpSpPr>
          <a:xfrm>
            <a:off x="1439853" y="2740615"/>
            <a:ext cx="5336238" cy="1668463"/>
            <a:chOff x="1439853" y="2740615"/>
            <a:chExt cx="5336238" cy="1668463"/>
          </a:xfrm>
        </p:grpSpPr>
        <p:pic>
          <p:nvPicPr>
            <p:cNvPr id="3" name="Outstanding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3CC83E11-513B-2900-D1C6-561400F105A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39853" y="2740615"/>
              <a:ext cx="5336238" cy="1665810"/>
            </a:xfrm>
            <a:prstGeom prst="rect">
              <a:avLst/>
            </a:prstGeom>
          </p:spPr>
        </p:pic>
        <p:pic>
          <p:nvPicPr>
            <p:cNvPr id="8" name="Good" descr="A green square with white text&#10;&#10;Description automatically generated">
              <a:extLst>
                <a:ext uri="{FF2B5EF4-FFF2-40B4-BE49-F238E27FC236}">
                  <a16:creationId xmlns:a16="http://schemas.microsoft.com/office/drawing/2014/main" id="{DC631E0C-EFC5-8EC1-68BD-A4DBEC46AE4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39853" y="2743268"/>
              <a:ext cx="5336238" cy="1665810"/>
            </a:xfrm>
            <a:prstGeom prst="rect">
              <a:avLst/>
            </a:prstGeom>
          </p:spPr>
        </p:pic>
        <p:pic>
          <p:nvPicPr>
            <p:cNvPr id="10" name="Requires improvement" descr="A orange square with white text&#10;&#10;Description automatically generated">
              <a:extLst>
                <a:ext uri="{FF2B5EF4-FFF2-40B4-BE49-F238E27FC236}">
                  <a16:creationId xmlns:a16="http://schemas.microsoft.com/office/drawing/2014/main" id="{98D22664-5B44-19D4-FCBF-8D1105D074E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39853" y="2743268"/>
              <a:ext cx="5336238" cy="1665810"/>
            </a:xfrm>
            <a:prstGeom prst="rect">
              <a:avLst/>
            </a:prstGeom>
          </p:spPr>
        </p:pic>
        <p:pic>
          <p:nvPicPr>
            <p:cNvPr id="12" name="Inadequate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9D10BACC-7352-C9BE-208A-44EA0F61F730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39853" y="2743268"/>
              <a:ext cx="5336238" cy="1665810"/>
            </a:xfrm>
            <a:prstGeom prst="rect">
              <a:avLst/>
            </a:prstGeom>
          </p:spPr>
        </p:pic>
      </p:grpSp>
      <p:sp>
        <p:nvSpPr>
          <p:cNvPr id="6" name="Location name">
            <a:extLst>
              <a:ext uri="{FF2B5EF4-FFF2-40B4-BE49-F238E27FC236}">
                <a16:creationId xmlns:a16="http://schemas.microsoft.com/office/drawing/2014/main" id="{C8A42BE3-F284-EF01-07A4-3AB7E7229CD0}"/>
              </a:ext>
            </a:extLst>
          </p:cNvPr>
          <p:cNvSpPr txBox="1"/>
          <p:nvPr/>
        </p:nvSpPr>
        <p:spPr>
          <a:xfrm>
            <a:off x="137161" y="1545197"/>
            <a:ext cx="64661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5E286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INSERT LOCATION NAME HERE</a:t>
            </a:r>
          </a:p>
        </p:txBody>
      </p:sp>
      <p:sp>
        <p:nvSpPr>
          <p:cNvPr id="5" name="Provider name">
            <a:extLst>
              <a:ext uri="{FF2B5EF4-FFF2-40B4-BE49-F238E27FC236}">
                <a16:creationId xmlns:a16="http://schemas.microsoft.com/office/drawing/2014/main" id="{A78B48FE-9426-CAEE-6C5E-D959C7E3FD90}"/>
              </a:ext>
            </a:extLst>
          </p:cNvPr>
          <p:cNvSpPr txBox="1"/>
          <p:nvPr/>
        </p:nvSpPr>
        <p:spPr>
          <a:xfrm>
            <a:off x="137160" y="1167552"/>
            <a:ext cx="6466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INSERT PROVIDER NAME HERE</a:t>
            </a:r>
          </a:p>
        </p:txBody>
      </p:sp>
      <p:sp>
        <p:nvSpPr>
          <p:cNvPr id="4" name="Rating date">
            <a:extLst>
              <a:ext uri="{FF2B5EF4-FFF2-40B4-BE49-F238E27FC236}">
                <a16:creationId xmlns:a16="http://schemas.microsoft.com/office/drawing/2014/main" id="{B4D4230F-6141-106D-5C18-963481BA7F06}"/>
              </a:ext>
            </a:extLst>
          </p:cNvPr>
          <p:cNvSpPr txBox="1"/>
          <p:nvPr/>
        </p:nvSpPr>
        <p:spPr>
          <a:xfrm>
            <a:off x="4310743" y="829491"/>
            <a:ext cx="2410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dirty="0">
                <a:solidFill>
                  <a:srgbClr val="5E286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INSERT DATE HERE</a:t>
            </a:r>
          </a:p>
        </p:txBody>
      </p:sp>
    </p:spTree>
    <p:extLst>
      <p:ext uri="{BB962C8B-B14F-4D97-AF65-F5344CB8AC3E}">
        <p14:creationId xmlns:p14="http://schemas.microsoft.com/office/powerpoint/2010/main" val="23431468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497441b-d3fe-4788-8629-aff52d38f515">
      <Terms xmlns="http://schemas.microsoft.com/office/infopath/2007/PartnerControls"/>
    </lcf76f155ced4ddcb4097134ff3c332f>
    <TaxCatchAll xmlns="1d162527-c308-4a98-98b8-9e726c57dd8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0EA4E9A0D10A4B86B174D08978D5EB" ma:contentTypeVersion="18" ma:contentTypeDescription="Create a new document." ma:contentTypeScope="" ma:versionID="ed484a91ae21047e5120cf546eabfdc3">
  <xsd:schema xmlns:xsd="http://www.w3.org/2001/XMLSchema" xmlns:xs="http://www.w3.org/2001/XMLSchema" xmlns:p="http://schemas.microsoft.com/office/2006/metadata/properties" xmlns:ns2="c497441b-d3fe-4788-8629-aff52d38f515" xmlns:ns3="1d162527-c308-4a98-98b8-9e726c57dd8b" targetNamespace="http://schemas.microsoft.com/office/2006/metadata/properties" ma:root="true" ma:fieldsID="f5f9dc888f64832a9719f3258a7f715f" ns2:_="" ns3:_="">
    <xsd:import namespace="c497441b-d3fe-4788-8629-aff52d38f515"/>
    <xsd:import namespace="1d162527-c308-4a98-98b8-9e726c57dd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7441b-d3fe-4788-8629-aff52d38f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df9d8e5-705b-4129-800a-08ca17c575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162527-c308-4a98-98b8-9e726c57dd8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56a5be-6189-4fac-accd-b03b721066cf}" ma:internalName="TaxCatchAll" ma:showField="CatchAllData" ma:web="1d162527-c308-4a98-98b8-9e726c57dd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A579F0C-69B0-4121-9086-93B10F8802B1}">
  <ds:schemaRefs>
    <ds:schemaRef ds:uri="http://schemas.microsoft.com/office/2006/metadata/properties"/>
    <ds:schemaRef ds:uri="http://schemas.microsoft.com/office/infopath/2007/PartnerControls"/>
    <ds:schemaRef ds:uri="c497441b-d3fe-4788-8629-aff52d38f515"/>
    <ds:schemaRef ds:uri="1d162527-c308-4a98-98b8-9e726c57dd8b"/>
  </ds:schemaRefs>
</ds:datastoreItem>
</file>

<file path=customXml/itemProps2.xml><?xml version="1.0" encoding="utf-8"?>
<ds:datastoreItem xmlns:ds="http://schemas.openxmlformats.org/officeDocument/2006/customXml" ds:itemID="{24366E25-DB8F-4277-B7FA-BA0B06C04D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3D7B859-ABFF-4162-A2C5-1072099D15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97441b-d3fe-4788-8629-aff52d38f515"/>
    <ds:schemaRef ds:uri="1d162527-c308-4a98-98b8-9e726c57dd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430</TotalTime>
  <Words>22</Words>
  <Application>Microsoft Office PowerPoint</Application>
  <PresentationFormat>A4 Paper (210x297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Care Quality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Owen Griffiths</dc:creator>
  <cp:lastModifiedBy>Owen Griffiths</cp:lastModifiedBy>
  <cp:revision>2</cp:revision>
  <dcterms:created xsi:type="dcterms:W3CDTF">2024-03-06T11:13:14Z</dcterms:created>
  <dcterms:modified xsi:type="dcterms:W3CDTF">2024-03-15T11:14:56Z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0x010100480EA4E9A0D10A4B86B174D08978D5EB</vt:lpwstr>
  </property>
  <property fmtid="{D5CDD505-2E9C-101B-9397-08002B2CF9AE}" pid="3" name="MediaServiceImageTags">
    <vt:lpwstr/>
  </property>
</Properties>
</file>